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12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931FA-2800-4186-B426-92DE0B1BB4EB}" type="datetimeFigureOut">
              <a:rPr lang="en-US" smtClean="0"/>
              <a:pPr/>
              <a:t>8/10/2018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0F32E-0842-4901-B3C6-AA24A738755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931FA-2800-4186-B426-92DE0B1BB4EB}" type="datetimeFigureOut">
              <a:rPr lang="en-US" smtClean="0"/>
              <a:pPr/>
              <a:t>8/10/2018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0F32E-0842-4901-B3C6-AA24A738755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931FA-2800-4186-B426-92DE0B1BB4EB}" type="datetimeFigureOut">
              <a:rPr lang="en-US" smtClean="0"/>
              <a:pPr/>
              <a:t>8/10/2018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0F32E-0842-4901-B3C6-AA24A738755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931FA-2800-4186-B426-92DE0B1BB4EB}" type="datetimeFigureOut">
              <a:rPr lang="en-US" smtClean="0"/>
              <a:pPr/>
              <a:t>8/10/2018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0F32E-0842-4901-B3C6-AA24A738755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931FA-2800-4186-B426-92DE0B1BB4EB}" type="datetimeFigureOut">
              <a:rPr lang="en-US" smtClean="0"/>
              <a:pPr/>
              <a:t>8/10/2018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0F32E-0842-4901-B3C6-AA24A738755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931FA-2800-4186-B426-92DE0B1BB4EB}" type="datetimeFigureOut">
              <a:rPr lang="en-US" smtClean="0"/>
              <a:pPr/>
              <a:t>8/10/2018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0F32E-0842-4901-B3C6-AA24A738755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931FA-2800-4186-B426-92DE0B1BB4EB}" type="datetimeFigureOut">
              <a:rPr lang="en-US" smtClean="0"/>
              <a:pPr/>
              <a:t>8/10/2018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0F32E-0842-4901-B3C6-AA24A738755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931FA-2800-4186-B426-92DE0B1BB4EB}" type="datetimeFigureOut">
              <a:rPr lang="en-US" smtClean="0"/>
              <a:pPr/>
              <a:t>8/10/2018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0F32E-0842-4901-B3C6-AA24A738755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931FA-2800-4186-B426-92DE0B1BB4EB}" type="datetimeFigureOut">
              <a:rPr lang="en-US" smtClean="0"/>
              <a:pPr/>
              <a:t>8/10/2018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0F32E-0842-4901-B3C6-AA24A738755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931FA-2800-4186-B426-92DE0B1BB4EB}" type="datetimeFigureOut">
              <a:rPr lang="en-US" smtClean="0"/>
              <a:pPr/>
              <a:t>8/10/2018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0F32E-0842-4901-B3C6-AA24A738755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931FA-2800-4186-B426-92DE0B1BB4EB}" type="datetimeFigureOut">
              <a:rPr lang="en-US" smtClean="0"/>
              <a:pPr/>
              <a:t>8/10/2018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0F32E-0842-4901-B3C6-AA24A738755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5931FA-2800-4186-B426-92DE0B1BB4EB}" type="datetimeFigureOut">
              <a:rPr lang="en-US" smtClean="0"/>
              <a:pPr/>
              <a:t>8/10/2018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C0F32E-0842-4901-B3C6-AA24A738755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553200"/>
          </a:xfrm>
        </p:spPr>
        <p:txBody>
          <a:bodyPr>
            <a:prstTxWarp prst="textChevron">
              <a:avLst/>
            </a:prstTxWarp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CHÀO MỪNG THẦY CÔ VỀ DỰ </a:t>
            </a:r>
            <a:r>
              <a:rPr lang="en-US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GiỜ</a:t>
            </a:r>
            <a:r>
              <a:rPr lang="en-U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br>
              <a:rPr lang="en-U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en-US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602162"/>
          </a:xfrm>
        </p:spPr>
        <p:txBody>
          <a:bodyPr/>
          <a:lstStyle/>
          <a:p>
            <a:r>
              <a:rPr lang="en-US" dirty="0" smtClean="0"/>
              <a:t>CHƯƠNG 1 : NGUYÊN TỬ 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err="1" smtClean="0"/>
              <a:t>Bài</a:t>
            </a:r>
            <a:r>
              <a:rPr lang="en-US" dirty="0" smtClean="0"/>
              <a:t> 1 : </a:t>
            </a:r>
            <a:r>
              <a:rPr lang="en-US" dirty="0" err="1" smtClean="0"/>
              <a:t>Thành</a:t>
            </a:r>
            <a:r>
              <a:rPr lang="en-US" dirty="0" smtClean="0"/>
              <a:t> </a:t>
            </a:r>
            <a:r>
              <a:rPr lang="en-US" dirty="0" err="1" smtClean="0"/>
              <a:t>phần</a:t>
            </a:r>
            <a:r>
              <a:rPr lang="en-US" dirty="0" smtClean="0"/>
              <a:t> </a:t>
            </a:r>
            <a:r>
              <a:rPr lang="en-US" dirty="0" err="1" smtClean="0"/>
              <a:t>nguyên</a:t>
            </a:r>
            <a:r>
              <a:rPr lang="en-US" dirty="0" smtClean="0"/>
              <a:t> </a:t>
            </a:r>
            <a:r>
              <a:rPr lang="en-US" dirty="0" err="1" smtClean="0"/>
              <a:t>tử</a:t>
            </a:r>
            <a:r>
              <a:rPr lang="en-US" dirty="0" smtClean="0"/>
              <a:t> 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Bài</a:t>
            </a:r>
            <a:r>
              <a:rPr lang="en-US" dirty="0" smtClean="0"/>
              <a:t> 1 : </a:t>
            </a:r>
            <a:r>
              <a:rPr lang="en-US" dirty="0" err="1" smtClean="0"/>
              <a:t>Thành</a:t>
            </a:r>
            <a:r>
              <a:rPr lang="en-US" dirty="0" smtClean="0"/>
              <a:t> </a:t>
            </a:r>
            <a:r>
              <a:rPr lang="en-US" dirty="0" err="1" smtClean="0"/>
              <a:t>phần</a:t>
            </a:r>
            <a:r>
              <a:rPr lang="en-US" dirty="0" smtClean="0"/>
              <a:t> </a:t>
            </a:r>
            <a:r>
              <a:rPr lang="en-US" dirty="0" err="1" smtClean="0"/>
              <a:t>nguyên</a:t>
            </a:r>
            <a:r>
              <a:rPr lang="en-US" dirty="0" smtClean="0"/>
              <a:t> </a:t>
            </a:r>
            <a:r>
              <a:rPr lang="en-US" dirty="0" err="1" smtClean="0"/>
              <a:t>tử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Mục</a:t>
            </a:r>
            <a:r>
              <a:rPr lang="en-US" dirty="0" smtClean="0"/>
              <a:t> </a:t>
            </a:r>
            <a:r>
              <a:rPr lang="en-US" dirty="0" err="1" smtClean="0"/>
              <a:t>đích</a:t>
            </a:r>
            <a:r>
              <a:rPr lang="en-US" dirty="0" smtClean="0"/>
              <a:t> </a:t>
            </a:r>
            <a:r>
              <a:rPr lang="en-US" dirty="0" err="1" smtClean="0"/>
              <a:t>bài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 :</a:t>
            </a:r>
          </a:p>
          <a:p>
            <a:pPr>
              <a:buNone/>
            </a:pPr>
            <a:r>
              <a:rPr lang="en-US" dirty="0" smtClean="0"/>
              <a:t>- </a:t>
            </a:r>
            <a:r>
              <a:rPr lang="vi-VN" dirty="0"/>
              <a:t>Nguyên tử gồm hạt nhân mang điện tích dương và vỏ nguyên tử mang điện tích âm; Kích thước, khối lượng của nguyên tử.</a:t>
            </a:r>
          </a:p>
          <a:p>
            <a:pPr>
              <a:buNone/>
            </a:pPr>
            <a:r>
              <a:rPr lang="en-US" dirty="0" smtClean="0"/>
              <a:t>- </a:t>
            </a:r>
            <a:r>
              <a:rPr lang="vi-VN" dirty="0" smtClean="0"/>
              <a:t>Hạt </a:t>
            </a:r>
            <a:r>
              <a:rPr lang="vi-VN" dirty="0"/>
              <a:t>nhân gồm các hạt proton và nơtron.</a:t>
            </a:r>
          </a:p>
          <a:p>
            <a:pPr>
              <a:buNone/>
            </a:pPr>
            <a:r>
              <a:rPr lang="en-US" dirty="0" smtClean="0"/>
              <a:t>- </a:t>
            </a:r>
            <a:r>
              <a:rPr lang="vi-VN" dirty="0" smtClean="0"/>
              <a:t>Kí </a:t>
            </a:r>
            <a:r>
              <a:rPr lang="vi-VN" dirty="0"/>
              <a:t>hiệu, khối lượng và điện tích của electron, proton và </a:t>
            </a:r>
            <a:r>
              <a:rPr lang="vi-VN" dirty="0" smtClean="0"/>
              <a:t>nơtron</a:t>
            </a:r>
            <a:r>
              <a:rPr lang="en-US" dirty="0" smtClean="0"/>
              <a:t> .</a:t>
            </a:r>
            <a:endParaRPr lang="vi-VN" dirty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>
              <a:buFontTx/>
              <a:buChar char="-"/>
            </a:pPr>
            <a:r>
              <a:rPr lang="en-US" dirty="0" err="1" smtClean="0"/>
              <a:t>Vào</a:t>
            </a:r>
            <a:r>
              <a:rPr lang="en-US" dirty="0" smtClean="0"/>
              <a:t> </a:t>
            </a:r>
            <a:r>
              <a:rPr lang="en-US" dirty="0" err="1" smtClean="0"/>
              <a:t>khoảng</a:t>
            </a:r>
            <a:r>
              <a:rPr lang="en-US" dirty="0"/>
              <a:t> </a:t>
            </a:r>
            <a:r>
              <a:rPr lang="en-US" dirty="0" err="1" smtClean="0"/>
              <a:t>năm</a:t>
            </a:r>
            <a:r>
              <a:rPr lang="en-US" dirty="0" smtClean="0"/>
              <a:t> 440 </a:t>
            </a:r>
            <a:r>
              <a:rPr lang="en-US" dirty="0" err="1" smtClean="0"/>
              <a:t>trước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Nguyên</a:t>
            </a:r>
            <a:r>
              <a:rPr lang="en-US" dirty="0" smtClean="0"/>
              <a:t> , </a:t>
            </a:r>
            <a:r>
              <a:rPr lang="en-US" dirty="0" err="1" smtClean="0"/>
              <a:t>nhà</a:t>
            </a:r>
            <a:r>
              <a:rPr lang="en-US" dirty="0" smtClean="0"/>
              <a:t>  </a:t>
            </a:r>
            <a:r>
              <a:rPr lang="en-US" dirty="0" err="1" smtClean="0"/>
              <a:t>triết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Đê-mô-crit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rằng</a:t>
            </a:r>
            <a:r>
              <a:rPr lang="en-US" dirty="0" smtClean="0"/>
              <a:t> </a:t>
            </a:r>
            <a:r>
              <a:rPr lang="en-US" dirty="0" err="1" smtClean="0"/>
              <a:t>nguyên</a:t>
            </a:r>
            <a:r>
              <a:rPr lang="en-US" dirty="0" smtClean="0"/>
              <a:t> </a:t>
            </a:r>
            <a:r>
              <a:rPr lang="en-US" dirty="0" err="1" smtClean="0"/>
              <a:t>tử</a:t>
            </a:r>
            <a:r>
              <a:rPr lang="en-US" dirty="0" smtClean="0"/>
              <a:t> </a:t>
            </a:r>
            <a:r>
              <a:rPr lang="en-US" dirty="0" err="1" smtClean="0"/>
              <a:t>hạt</a:t>
            </a:r>
            <a:r>
              <a:rPr lang="en-US" dirty="0" smtClean="0"/>
              <a:t> </a:t>
            </a:r>
            <a:r>
              <a:rPr lang="en-US" dirty="0" err="1" smtClean="0"/>
              <a:t>không</a:t>
            </a:r>
            <a:r>
              <a:rPr lang="en-US" dirty="0" smtClean="0"/>
              <a:t> </a:t>
            </a:r>
            <a:r>
              <a:rPr lang="en-US" dirty="0" err="1" smtClean="0"/>
              <a:t>thể</a:t>
            </a:r>
            <a:r>
              <a:rPr lang="en-US" dirty="0" smtClean="0"/>
              <a:t> </a:t>
            </a:r>
            <a:r>
              <a:rPr lang="en-US" dirty="0" err="1" smtClean="0"/>
              <a:t>chia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nữa</a:t>
            </a:r>
            <a:r>
              <a:rPr lang="en-US" dirty="0" smtClean="0"/>
              <a:t> . </a:t>
            </a:r>
          </a:p>
          <a:p>
            <a:pPr>
              <a:buFontTx/>
              <a:buChar char="-"/>
            </a:pPr>
            <a:endParaRPr lang="en-US" dirty="0"/>
          </a:p>
          <a:p>
            <a:pPr>
              <a:buFontTx/>
              <a:buChar char="-"/>
            </a:pPr>
            <a:endParaRPr lang="en-US" dirty="0" smtClean="0"/>
          </a:p>
          <a:p>
            <a:pPr>
              <a:buFontTx/>
              <a:buChar char="-"/>
            </a:pPr>
            <a:endParaRPr lang="en-US" dirty="0"/>
          </a:p>
          <a:p>
            <a:pPr>
              <a:buFontTx/>
              <a:buChar char="-"/>
            </a:pPr>
            <a:endParaRPr lang="en-US" dirty="0" smtClean="0"/>
          </a:p>
          <a:p>
            <a:pPr>
              <a:buFontTx/>
              <a:buChar char="-"/>
            </a:pPr>
            <a:r>
              <a:rPr lang="en-US" dirty="0" err="1" smtClean="0"/>
              <a:t>Mãi</a:t>
            </a:r>
            <a:r>
              <a:rPr lang="en-US" dirty="0" smtClean="0"/>
              <a:t> </a:t>
            </a:r>
            <a:r>
              <a:rPr lang="en-US" dirty="0" err="1" smtClean="0"/>
              <a:t>đến</a:t>
            </a:r>
            <a:r>
              <a:rPr lang="en-US" dirty="0" smtClean="0"/>
              <a:t> </a:t>
            </a:r>
            <a:r>
              <a:rPr lang="en-US" dirty="0" err="1" smtClean="0"/>
              <a:t>giữa</a:t>
            </a:r>
            <a:r>
              <a:rPr lang="en-US" dirty="0" smtClean="0"/>
              <a:t> </a:t>
            </a:r>
            <a:r>
              <a:rPr lang="en-US" dirty="0" err="1" smtClean="0"/>
              <a:t>thế</a:t>
            </a:r>
            <a:r>
              <a:rPr lang="en-US" dirty="0" smtClean="0"/>
              <a:t> </a:t>
            </a:r>
            <a:r>
              <a:rPr lang="en-US" dirty="0" err="1" smtClean="0"/>
              <a:t>kỉ</a:t>
            </a:r>
            <a:r>
              <a:rPr lang="en-US" dirty="0" smtClean="0"/>
              <a:t> XIX </a:t>
            </a:r>
            <a:r>
              <a:rPr lang="en-US" dirty="0" err="1" smtClean="0"/>
              <a:t>thì</a:t>
            </a:r>
            <a:r>
              <a:rPr lang="en-US" dirty="0" smtClean="0"/>
              <a:t> </a:t>
            </a:r>
            <a:r>
              <a:rPr lang="en-US" dirty="0" err="1" smtClean="0"/>
              <a:t>mọi</a:t>
            </a:r>
            <a:r>
              <a:rPr lang="en-US" dirty="0" smtClean="0"/>
              <a:t> </a:t>
            </a:r>
            <a:r>
              <a:rPr lang="en-US" dirty="0" err="1" smtClean="0"/>
              <a:t>người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rằng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chất</a:t>
            </a:r>
            <a:r>
              <a:rPr lang="en-US" dirty="0" smtClean="0"/>
              <a:t> </a:t>
            </a:r>
            <a:r>
              <a:rPr lang="en-US" dirty="0" err="1" smtClean="0"/>
              <a:t>đều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cấu</a:t>
            </a:r>
            <a:r>
              <a:rPr lang="en-US" dirty="0" smtClean="0"/>
              <a:t> </a:t>
            </a:r>
            <a:r>
              <a:rPr lang="en-US" dirty="0" err="1" smtClean="0"/>
              <a:t>tạo</a:t>
            </a:r>
            <a:r>
              <a:rPr lang="en-US" dirty="0" smtClean="0"/>
              <a:t> </a:t>
            </a:r>
            <a:r>
              <a:rPr lang="en-US" dirty="0" err="1" smtClean="0"/>
              <a:t>bởi</a:t>
            </a:r>
            <a:r>
              <a:rPr lang="en-US" dirty="0" smtClean="0"/>
              <a:t> </a:t>
            </a:r>
            <a:r>
              <a:rPr lang="en-US" dirty="0" err="1" smtClean="0"/>
              <a:t>hạt</a:t>
            </a:r>
            <a:r>
              <a:rPr lang="en-US" dirty="0" smtClean="0"/>
              <a:t> </a:t>
            </a:r>
            <a:r>
              <a:rPr lang="en-US" dirty="0" err="1" smtClean="0"/>
              <a:t>không</a:t>
            </a:r>
            <a:r>
              <a:rPr lang="en-US" dirty="0" smtClean="0"/>
              <a:t> </a:t>
            </a:r>
            <a:r>
              <a:rPr lang="en-US" dirty="0" err="1" smtClean="0"/>
              <a:t>thể</a:t>
            </a:r>
            <a:r>
              <a:rPr lang="en-US" dirty="0" smtClean="0"/>
              <a:t> </a:t>
            </a:r>
            <a:r>
              <a:rPr lang="en-US" dirty="0" err="1" smtClean="0"/>
              <a:t>bị</a:t>
            </a:r>
            <a:r>
              <a:rPr lang="en-US" dirty="0" smtClean="0"/>
              <a:t> </a:t>
            </a:r>
            <a:r>
              <a:rPr lang="en-US" dirty="0" err="1" smtClean="0"/>
              <a:t>phân</a:t>
            </a:r>
            <a:r>
              <a:rPr lang="en-US" dirty="0" smtClean="0"/>
              <a:t> </a:t>
            </a:r>
            <a:r>
              <a:rPr lang="en-US" dirty="0" err="1" smtClean="0"/>
              <a:t>chia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nguyên</a:t>
            </a:r>
            <a:r>
              <a:rPr lang="en-US" dirty="0" smtClean="0"/>
              <a:t> </a:t>
            </a:r>
            <a:r>
              <a:rPr lang="en-US" dirty="0" err="1" smtClean="0"/>
              <a:t>tử</a:t>
            </a:r>
            <a:r>
              <a:rPr lang="en-US" dirty="0" smtClean="0"/>
              <a:t> </a:t>
            </a:r>
          </a:p>
          <a:p>
            <a:pPr>
              <a:buNone/>
            </a:pPr>
            <a:endParaRPr lang="en-US" b="1" i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US" b="1" i="1" dirty="0" smtClean="0">
                <a:solidFill>
                  <a:srgbClr val="FF0000"/>
                </a:solidFill>
              </a:rPr>
              <a:t>=&gt; </a:t>
            </a:r>
            <a:r>
              <a:rPr lang="en-US" b="1" i="1" dirty="0" err="1" smtClean="0">
                <a:solidFill>
                  <a:srgbClr val="FF0000"/>
                </a:solidFill>
              </a:rPr>
              <a:t>LiỆU</a:t>
            </a:r>
            <a:r>
              <a:rPr lang="en-US" b="1" i="1" dirty="0" smtClean="0">
                <a:solidFill>
                  <a:srgbClr val="FF0000"/>
                </a:solidFill>
              </a:rPr>
              <a:t> </a:t>
            </a:r>
            <a:r>
              <a:rPr lang="en-US" b="1" i="1" dirty="0" err="1" smtClean="0">
                <a:solidFill>
                  <a:srgbClr val="FF0000"/>
                </a:solidFill>
              </a:rPr>
              <a:t>ĐiỀU</a:t>
            </a:r>
            <a:r>
              <a:rPr lang="en-US" b="1" i="1" dirty="0" smtClean="0">
                <a:solidFill>
                  <a:srgbClr val="FF0000"/>
                </a:solidFill>
              </a:rPr>
              <a:t> NÀY CÓ ĐÚNG KHÔNG ????</a:t>
            </a:r>
            <a:endParaRPr lang="en-US" b="1" i="1" dirty="0">
              <a:solidFill>
                <a:srgbClr val="FF0000"/>
              </a:solidFill>
            </a:endParaRPr>
          </a:p>
        </p:txBody>
      </p:sp>
      <p:pic>
        <p:nvPicPr>
          <p:cNvPr id="5" name="Picture 4" descr="SGK Hoa 10 - hinh 1-1.jp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43600" y="1371600"/>
            <a:ext cx="2514600" cy="23622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52400" y="228600"/>
            <a:ext cx="9144000" cy="1143000"/>
          </a:xfrm>
        </p:spPr>
        <p:txBody>
          <a:bodyPr>
            <a:normAutofit/>
          </a:bodyPr>
          <a:lstStyle/>
          <a:p>
            <a:r>
              <a:rPr lang="en-US" dirty="0" smtClean="0"/>
              <a:t>I – </a:t>
            </a:r>
            <a:r>
              <a:rPr lang="en-US" dirty="0" err="1" smtClean="0"/>
              <a:t>Thành</a:t>
            </a:r>
            <a:r>
              <a:rPr lang="en-US" dirty="0" smtClean="0"/>
              <a:t> </a:t>
            </a:r>
            <a:r>
              <a:rPr lang="en-US" dirty="0" err="1" smtClean="0"/>
              <a:t>phần</a:t>
            </a:r>
            <a:r>
              <a:rPr lang="en-US" dirty="0" smtClean="0"/>
              <a:t> </a:t>
            </a:r>
            <a:r>
              <a:rPr lang="en-US" dirty="0" err="1" smtClean="0"/>
              <a:t>cấu</a:t>
            </a:r>
            <a:r>
              <a:rPr lang="en-US" dirty="0" smtClean="0"/>
              <a:t> </a:t>
            </a:r>
            <a:r>
              <a:rPr lang="en-US" dirty="0" err="1" smtClean="0"/>
              <a:t>tạo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nguyên</a:t>
            </a:r>
            <a:r>
              <a:rPr lang="en-US" dirty="0" smtClean="0"/>
              <a:t> </a:t>
            </a:r>
            <a:r>
              <a:rPr lang="en-US" dirty="0" err="1" smtClean="0"/>
              <a:t>tử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19200"/>
            <a:ext cx="9144000" cy="5638800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en-US" dirty="0" smtClean="0"/>
              <a:t>Electron</a:t>
            </a:r>
          </a:p>
          <a:p>
            <a:pPr marL="514350" indent="-514350">
              <a:buAutoNum type="alphaLcParenR"/>
            </a:pPr>
            <a:r>
              <a:rPr lang="en-US" dirty="0" err="1" smtClean="0"/>
              <a:t>Sự</a:t>
            </a:r>
            <a:r>
              <a:rPr lang="en-US" dirty="0" smtClean="0"/>
              <a:t> </a:t>
            </a:r>
            <a:r>
              <a:rPr lang="en-US" dirty="0" err="1" smtClean="0"/>
              <a:t>tìm</a:t>
            </a:r>
            <a:r>
              <a:rPr lang="en-US" dirty="0" smtClean="0"/>
              <a:t> </a:t>
            </a:r>
            <a:r>
              <a:rPr lang="en-US" dirty="0" err="1" smtClean="0"/>
              <a:t>ra</a:t>
            </a:r>
            <a:r>
              <a:rPr lang="en-US" dirty="0" smtClean="0"/>
              <a:t> electron</a:t>
            </a:r>
          </a:p>
          <a:p>
            <a:pPr marL="514350" indent="-514350">
              <a:buFontTx/>
              <a:buChar char="-"/>
            </a:pPr>
            <a:r>
              <a:rPr lang="en-US" dirty="0" err="1" smtClean="0"/>
              <a:t>Năm</a:t>
            </a:r>
            <a:r>
              <a:rPr lang="en-US" dirty="0" smtClean="0"/>
              <a:t> 1897 , </a:t>
            </a:r>
            <a:r>
              <a:rPr lang="en-US" dirty="0" err="1" smtClean="0"/>
              <a:t>nhà</a:t>
            </a:r>
            <a:r>
              <a:rPr lang="en-US" dirty="0" smtClean="0"/>
              <a:t> </a:t>
            </a:r>
            <a:r>
              <a:rPr lang="en-US" dirty="0" err="1" smtClean="0"/>
              <a:t>bác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người</a:t>
            </a:r>
            <a:r>
              <a:rPr lang="en-US" dirty="0" smtClean="0"/>
              <a:t> </a:t>
            </a:r>
            <a:r>
              <a:rPr lang="en-US" dirty="0" err="1" smtClean="0"/>
              <a:t>Anh</a:t>
            </a:r>
            <a:r>
              <a:rPr lang="en-US" dirty="0" smtClean="0"/>
              <a:t> </a:t>
            </a:r>
            <a:r>
              <a:rPr lang="en-US" dirty="0" err="1" smtClean="0"/>
              <a:t>Tôm.xơn</a:t>
            </a:r>
            <a:r>
              <a:rPr lang="en-US" dirty="0"/>
              <a:t> </a:t>
            </a:r>
            <a:r>
              <a:rPr lang="en-US" dirty="0" err="1" smtClean="0"/>
              <a:t>nghiên</a:t>
            </a:r>
            <a:r>
              <a:rPr lang="en-US" dirty="0" smtClean="0"/>
              <a:t> </a:t>
            </a:r>
            <a:r>
              <a:rPr lang="en-US" dirty="0" err="1" smtClean="0"/>
              <a:t>cứu</a:t>
            </a:r>
            <a:r>
              <a:rPr lang="en-US" dirty="0" smtClean="0"/>
              <a:t> </a:t>
            </a:r>
            <a:r>
              <a:rPr lang="en-US" dirty="0" err="1" smtClean="0"/>
              <a:t>tia</a:t>
            </a:r>
            <a:r>
              <a:rPr lang="en-US" dirty="0" smtClean="0"/>
              <a:t> </a:t>
            </a:r>
            <a:r>
              <a:rPr lang="en-US" dirty="0" err="1" smtClean="0"/>
              <a:t>âm</a:t>
            </a:r>
            <a:r>
              <a:rPr lang="en-US" dirty="0" smtClean="0"/>
              <a:t> </a:t>
            </a:r>
            <a:r>
              <a:rPr lang="en-US" dirty="0" err="1" smtClean="0"/>
              <a:t>cực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đặc</a:t>
            </a:r>
            <a:r>
              <a:rPr lang="en-US" dirty="0" smtClean="0"/>
              <a:t> </a:t>
            </a:r>
            <a:r>
              <a:rPr lang="en-US" dirty="0" err="1" smtClean="0"/>
              <a:t>điểm</a:t>
            </a:r>
            <a:r>
              <a:rPr lang="en-US" dirty="0" smtClean="0"/>
              <a:t> </a:t>
            </a:r>
            <a:r>
              <a:rPr lang="en-US" dirty="0" err="1" smtClean="0"/>
              <a:t>sau</a:t>
            </a:r>
            <a:r>
              <a:rPr lang="en-US" dirty="0" smtClean="0"/>
              <a:t> :</a:t>
            </a:r>
          </a:p>
          <a:p>
            <a:pPr marL="514350" indent="-514350">
              <a:buNone/>
            </a:pPr>
            <a:r>
              <a:rPr lang="en-US" dirty="0" smtClean="0"/>
              <a:t>+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chùm</a:t>
            </a:r>
            <a:r>
              <a:rPr lang="en-US" dirty="0" smtClean="0"/>
              <a:t> </a:t>
            </a:r>
            <a:r>
              <a:rPr lang="en-US" dirty="0" err="1" smtClean="0"/>
              <a:t>hạt</a:t>
            </a:r>
            <a:r>
              <a:rPr lang="en-US" dirty="0" smtClean="0"/>
              <a:t> </a:t>
            </a:r>
            <a:r>
              <a:rPr lang="en-US" dirty="0" err="1" smtClean="0"/>
              <a:t>vật</a:t>
            </a:r>
            <a:r>
              <a:rPr lang="en-US" dirty="0" smtClean="0"/>
              <a:t> </a:t>
            </a:r>
            <a:r>
              <a:rPr lang="en-US" dirty="0" err="1" smtClean="0"/>
              <a:t>chất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chuyển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vận</a:t>
            </a:r>
            <a:r>
              <a:rPr lang="en-US" dirty="0" smtClean="0"/>
              <a:t> </a:t>
            </a:r>
            <a:r>
              <a:rPr lang="en-US" dirty="0" err="1" smtClean="0"/>
              <a:t>tốc</a:t>
            </a:r>
            <a:r>
              <a:rPr lang="en-US" dirty="0" smtClean="0"/>
              <a:t> </a:t>
            </a:r>
            <a:r>
              <a:rPr lang="en-US" dirty="0" err="1" smtClean="0"/>
              <a:t>rất</a:t>
            </a:r>
            <a:r>
              <a:rPr lang="en-US" dirty="0" smtClean="0"/>
              <a:t> </a:t>
            </a:r>
            <a:r>
              <a:rPr lang="en-US" dirty="0" err="1" smtClean="0"/>
              <a:t>lớn</a:t>
            </a:r>
            <a:r>
              <a:rPr lang="en-US" dirty="0" smtClean="0"/>
              <a:t> .</a:t>
            </a:r>
          </a:p>
          <a:p>
            <a:pPr marL="514350" indent="-514350">
              <a:buNone/>
            </a:pPr>
            <a:r>
              <a:rPr lang="en-US" dirty="0" smtClean="0"/>
              <a:t>+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chùm</a:t>
            </a:r>
            <a:r>
              <a:rPr lang="en-US" dirty="0" smtClean="0"/>
              <a:t> </a:t>
            </a:r>
            <a:r>
              <a:rPr lang="en-US" dirty="0" err="1" smtClean="0"/>
              <a:t>hạt</a:t>
            </a:r>
            <a:r>
              <a:rPr lang="en-US" dirty="0" smtClean="0"/>
              <a:t> </a:t>
            </a:r>
            <a:r>
              <a:rPr lang="en-US" dirty="0" err="1" smtClean="0"/>
              <a:t>mang</a:t>
            </a:r>
            <a:r>
              <a:rPr lang="en-US" dirty="0" smtClean="0"/>
              <a:t> </a:t>
            </a:r>
            <a:r>
              <a:rPr lang="en-US" dirty="0" err="1" smtClean="0"/>
              <a:t>điện</a:t>
            </a:r>
            <a:r>
              <a:rPr lang="en-US" dirty="0" smtClean="0"/>
              <a:t> </a:t>
            </a:r>
            <a:r>
              <a:rPr lang="en-US" dirty="0" err="1" smtClean="0"/>
              <a:t>tích</a:t>
            </a:r>
            <a:r>
              <a:rPr lang="en-US" dirty="0" smtClean="0"/>
              <a:t> </a:t>
            </a:r>
            <a:r>
              <a:rPr lang="en-US" dirty="0" err="1" smtClean="0"/>
              <a:t>âm</a:t>
            </a:r>
            <a:r>
              <a:rPr lang="en-US" dirty="0" smtClean="0"/>
              <a:t> . </a:t>
            </a:r>
          </a:p>
          <a:p>
            <a:pPr marL="514350" indent="-514350">
              <a:buNone/>
            </a:pPr>
            <a:r>
              <a:rPr lang="en-US" dirty="0" smtClean="0"/>
              <a:t>- </a:t>
            </a:r>
            <a:r>
              <a:rPr lang="en-US" dirty="0" smtClean="0">
                <a:solidFill>
                  <a:srgbClr val="FF0000"/>
                </a:solidFill>
              </a:rPr>
              <a:t>KẾT LUẬN </a:t>
            </a:r>
            <a:r>
              <a:rPr lang="en-US" dirty="0" smtClean="0"/>
              <a:t>: </a:t>
            </a:r>
            <a:r>
              <a:rPr lang="en-US" dirty="0" err="1" smtClean="0"/>
              <a:t>chùm</a:t>
            </a:r>
            <a:r>
              <a:rPr lang="en-US" dirty="0" smtClean="0"/>
              <a:t> </a:t>
            </a:r>
            <a:r>
              <a:rPr lang="en-US" dirty="0" err="1" smtClean="0"/>
              <a:t>hạt</a:t>
            </a:r>
            <a:r>
              <a:rPr lang="en-US" dirty="0" smtClean="0"/>
              <a:t> </a:t>
            </a:r>
            <a:r>
              <a:rPr lang="en-US" dirty="0" err="1" smtClean="0"/>
              <a:t>tia</a:t>
            </a:r>
            <a:r>
              <a:rPr lang="en-US" dirty="0" smtClean="0"/>
              <a:t> </a:t>
            </a:r>
            <a:r>
              <a:rPr lang="en-US" dirty="0" err="1" smtClean="0"/>
              <a:t>âm</a:t>
            </a:r>
            <a:r>
              <a:rPr lang="en-US" dirty="0" smtClean="0"/>
              <a:t> </a:t>
            </a:r>
            <a:r>
              <a:rPr lang="en-US" dirty="0" err="1" smtClean="0"/>
              <a:t>cực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electron , </a:t>
            </a:r>
            <a:r>
              <a:rPr lang="en-US" dirty="0" err="1" smtClean="0"/>
              <a:t>kí</a:t>
            </a:r>
            <a:r>
              <a:rPr lang="en-US" dirty="0" smtClean="0"/>
              <a:t> </a:t>
            </a:r>
            <a:r>
              <a:rPr lang="en-US" dirty="0" err="1" smtClean="0"/>
              <a:t>hiệu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 e .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b) </a:t>
            </a:r>
            <a:r>
              <a:rPr lang="en-US" dirty="0" err="1" smtClean="0"/>
              <a:t>Khối</a:t>
            </a:r>
            <a:r>
              <a:rPr lang="en-US" dirty="0" smtClean="0"/>
              <a:t> </a:t>
            </a:r>
            <a:r>
              <a:rPr lang="en-US" dirty="0" err="1" smtClean="0"/>
              <a:t>lượng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điện</a:t>
            </a:r>
            <a:r>
              <a:rPr lang="en-US" dirty="0" smtClean="0"/>
              <a:t> </a:t>
            </a:r>
            <a:r>
              <a:rPr lang="en-US" dirty="0" err="1" smtClean="0"/>
              <a:t>tích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electron </a:t>
            </a:r>
          </a:p>
          <a:p>
            <a:pPr>
              <a:buFontTx/>
              <a:buChar char="-"/>
            </a:pP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nghiệm</a:t>
            </a:r>
            <a:r>
              <a:rPr lang="en-US" dirty="0" smtClean="0"/>
              <a:t> , electron </a:t>
            </a:r>
            <a:r>
              <a:rPr lang="en-US" dirty="0" err="1" smtClean="0"/>
              <a:t>có</a:t>
            </a:r>
            <a:r>
              <a:rPr lang="en-US" dirty="0" smtClean="0"/>
              <a:t> : </a:t>
            </a:r>
          </a:p>
          <a:p>
            <a:pPr>
              <a:buNone/>
            </a:pPr>
            <a:r>
              <a:rPr lang="en-US" dirty="0" smtClean="0"/>
              <a:t> + </a:t>
            </a:r>
            <a:r>
              <a:rPr lang="en-US" dirty="0" err="1" smtClean="0"/>
              <a:t>Khối</a:t>
            </a:r>
            <a:r>
              <a:rPr lang="en-US" dirty="0" smtClean="0"/>
              <a:t> </a:t>
            </a:r>
            <a:r>
              <a:rPr lang="en-US" dirty="0" err="1" smtClean="0"/>
              <a:t>lượng</a:t>
            </a:r>
            <a:r>
              <a:rPr lang="en-US" dirty="0" smtClean="0"/>
              <a:t> : m</a:t>
            </a:r>
            <a:r>
              <a:rPr lang="en-US" sz="1800" dirty="0" smtClean="0"/>
              <a:t>e = </a:t>
            </a:r>
            <a:r>
              <a:rPr lang="en-US" dirty="0" smtClean="0"/>
              <a:t>9,1094.10</a:t>
            </a:r>
            <a:r>
              <a:rPr lang="en-US" baseline="30000" dirty="0" smtClean="0"/>
              <a:t>−</a:t>
            </a:r>
            <a:r>
              <a:rPr lang="en-US" baseline="30000" dirty="0"/>
              <a:t>31</a:t>
            </a:r>
            <a:r>
              <a:rPr lang="en-US" dirty="0"/>
              <a:t> </a:t>
            </a:r>
            <a:r>
              <a:rPr lang="en-US" dirty="0" smtClean="0"/>
              <a:t>kg.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+ </a:t>
            </a:r>
            <a:r>
              <a:rPr lang="en-US" dirty="0" err="1" smtClean="0"/>
              <a:t>Điện</a:t>
            </a:r>
            <a:r>
              <a:rPr lang="en-US" dirty="0" smtClean="0"/>
              <a:t> </a:t>
            </a:r>
            <a:r>
              <a:rPr lang="en-US" dirty="0" err="1" smtClean="0"/>
              <a:t>tích</a:t>
            </a:r>
            <a:r>
              <a:rPr lang="en-US" dirty="0" smtClean="0"/>
              <a:t> : </a:t>
            </a:r>
            <a:r>
              <a:rPr lang="en-US" dirty="0" err="1" smtClean="0"/>
              <a:t>q</a:t>
            </a:r>
            <a:r>
              <a:rPr lang="en-US" sz="1800" dirty="0" err="1" smtClean="0"/>
              <a:t>e</a:t>
            </a:r>
            <a:r>
              <a:rPr lang="en-US" sz="1800" dirty="0"/>
              <a:t> </a:t>
            </a:r>
            <a:r>
              <a:rPr lang="en-US" sz="1800" dirty="0" smtClean="0"/>
              <a:t>= </a:t>
            </a:r>
            <a:r>
              <a:rPr lang="en-US" dirty="0" smtClean="0"/>
              <a:t>-1,602 . </a:t>
            </a:r>
            <a:r>
              <a:rPr lang="en-US" dirty="0"/>
              <a:t>10</a:t>
            </a:r>
            <a:r>
              <a:rPr lang="en-US" baseline="30000" dirty="0"/>
              <a:t>−</a:t>
            </a:r>
            <a:r>
              <a:rPr lang="en-US" baseline="30000" dirty="0" smtClean="0"/>
              <a:t>19 </a:t>
            </a:r>
            <a:r>
              <a:rPr lang="en-US" dirty="0" smtClean="0"/>
              <a:t>C ( </a:t>
            </a:r>
            <a:r>
              <a:rPr lang="en-US" dirty="0" err="1" smtClean="0"/>
              <a:t>culông</a:t>
            </a:r>
            <a:r>
              <a:rPr lang="en-US" dirty="0" smtClean="0"/>
              <a:t> )</a:t>
            </a:r>
            <a:endParaRPr lang="en-US" baseline="30000" dirty="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tải xuống (1)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7010400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tải xuống (2)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tải xuống (3)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tải xuống (4)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609600" y="-304800"/>
            <a:ext cx="8686800" cy="1143000"/>
          </a:xfrm>
        </p:spPr>
        <p:txBody>
          <a:bodyPr/>
          <a:lstStyle/>
          <a:p>
            <a:r>
              <a:rPr lang="en-US" dirty="0" smtClean="0"/>
              <a:t>2. </a:t>
            </a:r>
            <a:r>
              <a:rPr lang="en-US" dirty="0" err="1" smtClean="0"/>
              <a:t>Sự</a:t>
            </a:r>
            <a:r>
              <a:rPr lang="en-US" dirty="0" smtClean="0"/>
              <a:t> </a:t>
            </a:r>
            <a:r>
              <a:rPr lang="en-US" dirty="0" err="1" smtClean="0"/>
              <a:t>tìm</a:t>
            </a:r>
            <a:r>
              <a:rPr lang="en-US" dirty="0" smtClean="0"/>
              <a:t> </a:t>
            </a:r>
            <a:r>
              <a:rPr lang="en-US" dirty="0" err="1" smtClean="0"/>
              <a:t>ra</a:t>
            </a:r>
            <a:r>
              <a:rPr lang="en-US" dirty="0" smtClean="0"/>
              <a:t> </a:t>
            </a:r>
            <a:r>
              <a:rPr lang="en-US" dirty="0" err="1" smtClean="0"/>
              <a:t>hạt</a:t>
            </a:r>
            <a:r>
              <a:rPr lang="en-US" dirty="0" smtClean="0"/>
              <a:t> </a:t>
            </a:r>
            <a:r>
              <a:rPr lang="en-US" dirty="0" err="1" smtClean="0"/>
              <a:t>nhân</a:t>
            </a:r>
            <a:r>
              <a:rPr lang="en-US" dirty="0" smtClean="0"/>
              <a:t> </a:t>
            </a:r>
            <a:r>
              <a:rPr lang="en-US" dirty="0" err="1" smtClean="0"/>
              <a:t>nguyên</a:t>
            </a:r>
            <a:r>
              <a:rPr lang="en-US" dirty="0" smtClean="0"/>
              <a:t> </a:t>
            </a:r>
            <a:r>
              <a:rPr lang="en-US" dirty="0" err="1" smtClean="0"/>
              <a:t>tử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8200"/>
            <a:ext cx="9144000" cy="6324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400" dirty="0" smtClean="0"/>
              <a:t>+ </a:t>
            </a:r>
            <a:r>
              <a:rPr lang="en-US" sz="2400" dirty="0" err="1" smtClean="0"/>
              <a:t>Năm</a:t>
            </a:r>
            <a:r>
              <a:rPr lang="en-US" sz="2400" dirty="0" smtClean="0"/>
              <a:t> 1911 , </a:t>
            </a:r>
            <a:r>
              <a:rPr lang="en-US" sz="2400" dirty="0" err="1" smtClean="0"/>
              <a:t>nhà</a:t>
            </a:r>
            <a:r>
              <a:rPr lang="en-US" sz="2400" dirty="0" smtClean="0"/>
              <a:t> </a:t>
            </a:r>
            <a:r>
              <a:rPr lang="en-US" sz="2400" dirty="0" err="1" smtClean="0"/>
              <a:t>vật</a:t>
            </a:r>
            <a:r>
              <a:rPr lang="en-US" sz="2400" dirty="0" smtClean="0"/>
              <a:t> </a:t>
            </a:r>
            <a:r>
              <a:rPr lang="en-US" sz="2400" dirty="0" err="1" smtClean="0"/>
              <a:t>lí</a:t>
            </a:r>
            <a:r>
              <a:rPr lang="en-US" sz="2400" dirty="0" smtClean="0"/>
              <a:t> </a:t>
            </a:r>
            <a:r>
              <a:rPr lang="en-US" sz="2400" dirty="0" err="1" smtClean="0"/>
              <a:t>người</a:t>
            </a:r>
            <a:r>
              <a:rPr lang="en-US" sz="2400" dirty="0" smtClean="0"/>
              <a:t> </a:t>
            </a:r>
            <a:r>
              <a:rPr lang="en-US" sz="2400" dirty="0" err="1" smtClean="0"/>
              <a:t>Anh</a:t>
            </a:r>
            <a:r>
              <a:rPr lang="en-US" sz="2400" dirty="0" smtClean="0"/>
              <a:t> </a:t>
            </a:r>
            <a:r>
              <a:rPr lang="en-US" sz="2400" dirty="0" err="1" smtClean="0"/>
              <a:t>Rơ</a:t>
            </a:r>
            <a:r>
              <a:rPr lang="en-US" sz="2400" dirty="0" smtClean="0"/>
              <a:t> – </a:t>
            </a:r>
            <a:r>
              <a:rPr lang="en-US" sz="2400" dirty="0" err="1" smtClean="0"/>
              <a:t>dơ</a:t>
            </a:r>
            <a:r>
              <a:rPr lang="en-US" sz="2400" dirty="0" smtClean="0"/>
              <a:t> – pho </a:t>
            </a:r>
            <a:r>
              <a:rPr lang="en-US" sz="2400" dirty="0" err="1" smtClean="0"/>
              <a:t>và</a:t>
            </a:r>
            <a:r>
              <a:rPr lang="en-US" sz="2400" dirty="0" smtClean="0"/>
              <a:t> </a:t>
            </a:r>
            <a:r>
              <a:rPr lang="en-US" sz="2400" dirty="0" err="1" smtClean="0"/>
              <a:t>các</a:t>
            </a:r>
            <a:r>
              <a:rPr lang="en-US" sz="2400" dirty="0" smtClean="0"/>
              <a:t> </a:t>
            </a:r>
            <a:r>
              <a:rPr lang="en-US" sz="2400" dirty="0" err="1" smtClean="0"/>
              <a:t>cộng</a:t>
            </a:r>
            <a:r>
              <a:rPr lang="en-US" sz="2400" dirty="0" smtClean="0"/>
              <a:t> </a:t>
            </a:r>
            <a:r>
              <a:rPr lang="en-US" sz="2400" dirty="0" err="1" smtClean="0"/>
              <a:t>sự</a:t>
            </a:r>
            <a:r>
              <a:rPr lang="en-US" sz="2400" dirty="0" smtClean="0"/>
              <a:t> </a:t>
            </a:r>
            <a:r>
              <a:rPr lang="en-US" sz="2400" dirty="0" err="1" smtClean="0"/>
              <a:t>cho</a:t>
            </a:r>
            <a:r>
              <a:rPr lang="en-US" sz="2400" dirty="0" smtClean="0"/>
              <a:t> </a:t>
            </a:r>
            <a:r>
              <a:rPr lang="en-US" sz="2400" dirty="0" err="1" smtClean="0"/>
              <a:t>các</a:t>
            </a:r>
            <a:r>
              <a:rPr lang="en-US" sz="2400" dirty="0" smtClean="0"/>
              <a:t> </a:t>
            </a:r>
            <a:r>
              <a:rPr lang="en-US" sz="2400" dirty="0" err="1" smtClean="0"/>
              <a:t>hạt</a:t>
            </a:r>
            <a:r>
              <a:rPr lang="en-US" sz="2400" dirty="0" smtClean="0"/>
              <a:t> </a:t>
            </a:r>
            <a:r>
              <a:rPr lang="en-US" sz="2400" strike="sngStrike" dirty="0" smtClean="0"/>
              <a:t>a </a:t>
            </a:r>
            <a:r>
              <a:rPr lang="en-US" sz="2400" dirty="0" err="1" smtClean="0"/>
              <a:t>bắn</a:t>
            </a:r>
            <a:r>
              <a:rPr lang="en-US" sz="2400" dirty="0" smtClean="0"/>
              <a:t> </a:t>
            </a:r>
            <a:r>
              <a:rPr lang="en-US" sz="2400" dirty="0" err="1" smtClean="0"/>
              <a:t>phá</a:t>
            </a:r>
            <a:r>
              <a:rPr lang="en-US" sz="2400" dirty="0" smtClean="0"/>
              <a:t> 1 </a:t>
            </a:r>
            <a:r>
              <a:rPr lang="en-US" sz="2400" dirty="0" err="1" smtClean="0"/>
              <a:t>lá</a:t>
            </a:r>
            <a:r>
              <a:rPr lang="en-US" sz="2400" dirty="0" smtClean="0"/>
              <a:t> </a:t>
            </a:r>
            <a:r>
              <a:rPr lang="en-US" sz="2400" dirty="0" err="1" smtClean="0"/>
              <a:t>vàng</a:t>
            </a:r>
            <a:r>
              <a:rPr lang="en-US" sz="2400" dirty="0" smtClean="0"/>
              <a:t> </a:t>
            </a:r>
            <a:r>
              <a:rPr lang="en-US" sz="2400" dirty="0" err="1" smtClean="0"/>
              <a:t>mỏng</a:t>
            </a:r>
            <a:r>
              <a:rPr lang="en-US" sz="2400" dirty="0" smtClean="0"/>
              <a:t> .</a:t>
            </a:r>
          </a:p>
          <a:p>
            <a:pPr>
              <a:buNone/>
            </a:pPr>
            <a:r>
              <a:rPr lang="en-US" sz="2400" dirty="0" smtClean="0"/>
              <a:t>+ </a:t>
            </a:r>
            <a:r>
              <a:rPr lang="en-US" sz="2400" dirty="0" err="1" smtClean="0"/>
              <a:t>Vì</a:t>
            </a:r>
            <a:r>
              <a:rPr lang="en-US" sz="2400" dirty="0" smtClean="0"/>
              <a:t> </a:t>
            </a:r>
            <a:r>
              <a:rPr lang="en-US" sz="2400" dirty="0" err="1" smtClean="0"/>
              <a:t>thế</a:t>
            </a:r>
            <a:r>
              <a:rPr lang="en-US" sz="2400" dirty="0" smtClean="0"/>
              <a:t> , </a:t>
            </a:r>
            <a:r>
              <a:rPr lang="en-US" sz="2400" dirty="0" err="1" smtClean="0"/>
              <a:t>nguyên</a:t>
            </a:r>
            <a:r>
              <a:rPr lang="en-US" sz="2400" dirty="0" smtClean="0"/>
              <a:t> </a:t>
            </a:r>
            <a:r>
              <a:rPr lang="en-US" sz="2400" dirty="0" err="1" smtClean="0"/>
              <a:t>tử</a:t>
            </a:r>
            <a:r>
              <a:rPr lang="en-US" sz="2400" dirty="0" smtClean="0"/>
              <a:t> </a:t>
            </a:r>
            <a:r>
              <a:rPr lang="en-US" sz="2400" dirty="0" err="1" smtClean="0"/>
              <a:t>có</a:t>
            </a:r>
            <a:r>
              <a:rPr lang="en-US" sz="2400" dirty="0" smtClean="0"/>
              <a:t> 3 </a:t>
            </a:r>
            <a:r>
              <a:rPr lang="en-US" sz="2400" dirty="0" err="1" smtClean="0"/>
              <a:t>đặc</a:t>
            </a:r>
            <a:r>
              <a:rPr lang="en-US" sz="2400" dirty="0" smtClean="0"/>
              <a:t> </a:t>
            </a:r>
            <a:r>
              <a:rPr lang="en-US" sz="2400" dirty="0" err="1" smtClean="0"/>
              <a:t>điểm</a:t>
            </a:r>
            <a:r>
              <a:rPr lang="en-US" sz="2400" dirty="0" smtClean="0"/>
              <a:t> :</a:t>
            </a:r>
          </a:p>
          <a:p>
            <a:pPr>
              <a:buNone/>
            </a:pPr>
            <a:r>
              <a:rPr lang="en-US" sz="2400" dirty="0" smtClean="0"/>
              <a:t> - </a:t>
            </a:r>
            <a:r>
              <a:rPr lang="en-US" sz="2400" dirty="0" err="1" smtClean="0"/>
              <a:t>Cấu</a:t>
            </a:r>
            <a:r>
              <a:rPr lang="en-US" sz="2400" dirty="0" smtClean="0"/>
              <a:t> </a:t>
            </a:r>
            <a:r>
              <a:rPr lang="en-US" sz="2400" dirty="0" err="1" smtClean="0"/>
              <a:t>tạo</a:t>
            </a:r>
            <a:r>
              <a:rPr lang="en-US" sz="2400" dirty="0" smtClean="0"/>
              <a:t> </a:t>
            </a:r>
            <a:r>
              <a:rPr lang="en-US" sz="2400" dirty="0" err="1" smtClean="0"/>
              <a:t>rỗng</a:t>
            </a:r>
            <a:r>
              <a:rPr lang="en-US" sz="2400" dirty="0" smtClean="0"/>
              <a:t> .</a:t>
            </a:r>
          </a:p>
          <a:p>
            <a:pPr>
              <a:buNone/>
            </a:pPr>
            <a:r>
              <a:rPr lang="en-US" sz="2400" dirty="0" smtClean="0"/>
              <a:t> - </a:t>
            </a:r>
            <a:r>
              <a:rPr lang="en-US" sz="2400" dirty="0" err="1" smtClean="0"/>
              <a:t>Chứa</a:t>
            </a:r>
            <a:r>
              <a:rPr lang="en-US" sz="2400" dirty="0" smtClean="0"/>
              <a:t> </a:t>
            </a:r>
            <a:r>
              <a:rPr lang="en-US" sz="2400" dirty="0" err="1" smtClean="0"/>
              <a:t>phần</a:t>
            </a:r>
            <a:r>
              <a:rPr lang="en-US" sz="2400" dirty="0" smtClean="0"/>
              <a:t> </a:t>
            </a:r>
            <a:r>
              <a:rPr lang="en-US" sz="2400" dirty="0" err="1" smtClean="0"/>
              <a:t>mang</a:t>
            </a:r>
            <a:r>
              <a:rPr lang="en-US" sz="2400" dirty="0" smtClean="0"/>
              <a:t> </a:t>
            </a:r>
            <a:r>
              <a:rPr lang="en-US" sz="2400" dirty="0" err="1" smtClean="0"/>
              <a:t>điện</a:t>
            </a:r>
            <a:r>
              <a:rPr lang="en-US" sz="2400" dirty="0" smtClean="0"/>
              <a:t> </a:t>
            </a:r>
            <a:r>
              <a:rPr lang="en-US" sz="2400" dirty="0" err="1" smtClean="0"/>
              <a:t>tích</a:t>
            </a:r>
            <a:r>
              <a:rPr lang="en-US" sz="2400" dirty="0" smtClean="0"/>
              <a:t> </a:t>
            </a:r>
            <a:r>
              <a:rPr lang="en-US" sz="2400" dirty="0" err="1" smtClean="0"/>
              <a:t>dương</a:t>
            </a:r>
            <a:r>
              <a:rPr lang="en-US" sz="2400" dirty="0" smtClean="0"/>
              <a:t> , </a:t>
            </a:r>
            <a:r>
              <a:rPr lang="en-US" sz="2400" dirty="0" err="1" smtClean="0"/>
              <a:t>gọi</a:t>
            </a:r>
            <a:r>
              <a:rPr lang="en-US" sz="2400" dirty="0" smtClean="0"/>
              <a:t> </a:t>
            </a:r>
            <a:r>
              <a:rPr lang="en-US" sz="2400" dirty="0" err="1" smtClean="0"/>
              <a:t>là</a:t>
            </a:r>
            <a:r>
              <a:rPr lang="en-US" sz="2400" dirty="0" smtClean="0"/>
              <a:t> </a:t>
            </a:r>
            <a:r>
              <a:rPr lang="en-US" sz="2400" dirty="0" err="1" smtClean="0"/>
              <a:t>hạt</a:t>
            </a:r>
            <a:r>
              <a:rPr lang="en-US" sz="2400" dirty="0" smtClean="0"/>
              <a:t> </a:t>
            </a:r>
            <a:r>
              <a:rPr lang="en-US" sz="2400" dirty="0" err="1" smtClean="0"/>
              <a:t>nhân</a:t>
            </a:r>
            <a:r>
              <a:rPr lang="en-US" sz="2400" dirty="0" smtClean="0"/>
              <a:t>.</a:t>
            </a:r>
          </a:p>
          <a:p>
            <a:pPr>
              <a:buNone/>
            </a:pPr>
            <a:r>
              <a:rPr lang="en-US" sz="2400" dirty="0" smtClean="0"/>
              <a:t> - </a:t>
            </a:r>
            <a:r>
              <a:rPr lang="en-US" sz="2400" dirty="0" err="1" smtClean="0"/>
              <a:t>Kích</a:t>
            </a:r>
            <a:r>
              <a:rPr lang="en-US" sz="2400" dirty="0" smtClean="0"/>
              <a:t> </a:t>
            </a:r>
            <a:r>
              <a:rPr lang="en-US" sz="2400" dirty="0" err="1" smtClean="0"/>
              <a:t>thước</a:t>
            </a:r>
            <a:r>
              <a:rPr lang="en-US" sz="2400" dirty="0" smtClean="0"/>
              <a:t> </a:t>
            </a:r>
            <a:r>
              <a:rPr lang="en-US" sz="2400" dirty="0" err="1" smtClean="0"/>
              <a:t>của</a:t>
            </a:r>
            <a:r>
              <a:rPr lang="en-US" sz="2400" dirty="0" smtClean="0"/>
              <a:t> </a:t>
            </a:r>
            <a:r>
              <a:rPr lang="en-US" sz="2400" dirty="0" err="1" smtClean="0"/>
              <a:t>hạt</a:t>
            </a:r>
            <a:r>
              <a:rPr lang="en-US" sz="2400" dirty="0" smtClean="0"/>
              <a:t> </a:t>
            </a:r>
            <a:r>
              <a:rPr lang="en-US" sz="2400" dirty="0" err="1" smtClean="0"/>
              <a:t>nhân</a:t>
            </a:r>
            <a:r>
              <a:rPr lang="en-US" sz="2400" dirty="0" smtClean="0"/>
              <a:t> </a:t>
            </a:r>
            <a:r>
              <a:rPr lang="en-US" sz="2400" dirty="0" err="1" smtClean="0"/>
              <a:t>rất</a:t>
            </a:r>
            <a:r>
              <a:rPr lang="en-US" sz="2400" dirty="0" smtClean="0"/>
              <a:t> </a:t>
            </a:r>
            <a:r>
              <a:rPr lang="en-US" sz="2400" dirty="0" err="1" smtClean="0"/>
              <a:t>nhỏ</a:t>
            </a:r>
            <a:r>
              <a:rPr lang="en-US" sz="2400" dirty="0" smtClean="0"/>
              <a:t> so </a:t>
            </a:r>
            <a:r>
              <a:rPr lang="en-US" sz="2400" dirty="0" err="1" smtClean="0"/>
              <a:t>với</a:t>
            </a:r>
            <a:r>
              <a:rPr lang="en-US" sz="2400" dirty="0" smtClean="0"/>
              <a:t> </a:t>
            </a:r>
            <a:r>
              <a:rPr lang="en-US" sz="2400" dirty="0" err="1" smtClean="0"/>
              <a:t>kích</a:t>
            </a:r>
            <a:r>
              <a:rPr lang="en-US" sz="2400" dirty="0" smtClean="0"/>
              <a:t> </a:t>
            </a:r>
            <a:r>
              <a:rPr lang="en-US" sz="2400" dirty="0" err="1" smtClean="0"/>
              <a:t>thước</a:t>
            </a:r>
            <a:r>
              <a:rPr lang="en-US" sz="2400" dirty="0" smtClean="0"/>
              <a:t> </a:t>
            </a:r>
            <a:r>
              <a:rPr lang="en-US" sz="2400" dirty="0" err="1" smtClean="0"/>
              <a:t>của</a:t>
            </a:r>
            <a:r>
              <a:rPr lang="en-US" sz="2400" dirty="0" smtClean="0"/>
              <a:t> </a:t>
            </a:r>
            <a:r>
              <a:rPr lang="en-US" sz="2400" dirty="0" err="1" smtClean="0"/>
              <a:t>nguyên</a:t>
            </a:r>
            <a:r>
              <a:rPr lang="en-US" sz="2400" dirty="0" smtClean="0"/>
              <a:t> </a:t>
            </a:r>
            <a:r>
              <a:rPr lang="en-US" sz="2400" dirty="0" err="1" smtClean="0"/>
              <a:t>tử</a:t>
            </a:r>
            <a:r>
              <a:rPr lang="en-US" sz="2400" dirty="0" smtClean="0"/>
              <a:t> . </a:t>
            </a:r>
          </a:p>
          <a:p>
            <a:pPr>
              <a:buNone/>
            </a:pPr>
            <a:r>
              <a:rPr lang="en-US" sz="2400" dirty="0" smtClean="0"/>
              <a:t>+ </a:t>
            </a:r>
            <a:r>
              <a:rPr lang="en-US" sz="2400" dirty="0" err="1" smtClean="0"/>
              <a:t>Kết</a:t>
            </a:r>
            <a:r>
              <a:rPr lang="en-US" sz="2400" dirty="0" smtClean="0"/>
              <a:t> </a:t>
            </a:r>
            <a:r>
              <a:rPr lang="en-US" sz="2400" dirty="0" err="1" smtClean="0"/>
              <a:t>luận</a:t>
            </a:r>
            <a:r>
              <a:rPr lang="en-US" sz="2400" dirty="0" smtClean="0"/>
              <a:t> : </a:t>
            </a:r>
          </a:p>
          <a:p>
            <a:pPr>
              <a:buFontTx/>
              <a:buChar char="-"/>
            </a:pPr>
            <a:r>
              <a:rPr lang="en-US" sz="2400" dirty="0" err="1" smtClean="0"/>
              <a:t>Nguyên</a:t>
            </a:r>
            <a:r>
              <a:rPr lang="en-US" sz="2400" dirty="0" smtClean="0"/>
              <a:t> </a:t>
            </a:r>
            <a:r>
              <a:rPr lang="en-US" sz="2400" dirty="0" err="1" smtClean="0"/>
              <a:t>tử</a:t>
            </a:r>
            <a:r>
              <a:rPr lang="en-US" sz="2400" dirty="0" smtClean="0"/>
              <a:t> </a:t>
            </a:r>
            <a:r>
              <a:rPr lang="en-US" sz="2400" dirty="0" err="1" smtClean="0"/>
              <a:t>cấu</a:t>
            </a:r>
            <a:r>
              <a:rPr lang="en-US" sz="2400" dirty="0" smtClean="0"/>
              <a:t> </a:t>
            </a:r>
            <a:r>
              <a:rPr lang="en-US" sz="2400" dirty="0" err="1" smtClean="0"/>
              <a:t>tạo</a:t>
            </a:r>
            <a:r>
              <a:rPr lang="en-US" sz="2400" dirty="0" smtClean="0"/>
              <a:t> </a:t>
            </a:r>
            <a:r>
              <a:rPr lang="en-US" sz="2400" dirty="0" err="1" smtClean="0"/>
              <a:t>gồm</a:t>
            </a:r>
            <a:r>
              <a:rPr lang="en-US" sz="2400" dirty="0" smtClean="0"/>
              <a:t> </a:t>
            </a:r>
            <a:r>
              <a:rPr lang="en-US" sz="2400" dirty="0" err="1" smtClean="0"/>
              <a:t>hạt</a:t>
            </a:r>
            <a:r>
              <a:rPr lang="en-US" sz="2400" dirty="0" smtClean="0"/>
              <a:t> </a:t>
            </a:r>
            <a:r>
              <a:rPr lang="en-US" sz="2400" dirty="0" err="1" smtClean="0"/>
              <a:t>nhân</a:t>
            </a:r>
            <a:r>
              <a:rPr lang="en-US" sz="2400" dirty="0" smtClean="0"/>
              <a:t> </a:t>
            </a:r>
            <a:r>
              <a:rPr lang="en-US" sz="2400" dirty="0" err="1" smtClean="0"/>
              <a:t>và</a:t>
            </a:r>
            <a:r>
              <a:rPr lang="en-US" sz="2400" dirty="0" smtClean="0"/>
              <a:t> </a:t>
            </a:r>
            <a:r>
              <a:rPr lang="en-US" sz="2400" dirty="0" err="1" smtClean="0"/>
              <a:t>lớp</a:t>
            </a:r>
            <a:r>
              <a:rPr lang="en-US" sz="2400" dirty="0" smtClean="0"/>
              <a:t> </a:t>
            </a:r>
            <a:r>
              <a:rPr lang="en-US" sz="2400" dirty="0" err="1" smtClean="0"/>
              <a:t>vỏ</a:t>
            </a:r>
            <a:r>
              <a:rPr lang="en-US" sz="2400" dirty="0" smtClean="0"/>
              <a:t> </a:t>
            </a:r>
            <a:r>
              <a:rPr lang="en-US" sz="2400" dirty="0" err="1" smtClean="0"/>
              <a:t>nguyên</a:t>
            </a:r>
            <a:r>
              <a:rPr lang="en-US" sz="2400" dirty="0" smtClean="0"/>
              <a:t> </a:t>
            </a:r>
            <a:r>
              <a:rPr lang="en-US" sz="2400" dirty="0" err="1" smtClean="0"/>
              <a:t>tử</a:t>
            </a:r>
            <a:r>
              <a:rPr lang="en-US" sz="2400" dirty="0" smtClean="0"/>
              <a:t>  ( </a:t>
            </a:r>
            <a:r>
              <a:rPr lang="en-US" sz="2400" dirty="0" err="1" smtClean="0"/>
              <a:t>chứa</a:t>
            </a:r>
            <a:r>
              <a:rPr lang="en-US" sz="2400" dirty="0" smtClean="0"/>
              <a:t> </a:t>
            </a:r>
            <a:r>
              <a:rPr lang="en-US" sz="2400" dirty="0" err="1" smtClean="0"/>
              <a:t>các</a:t>
            </a:r>
            <a:r>
              <a:rPr lang="en-US" sz="2400" dirty="0" smtClean="0"/>
              <a:t> electron )</a:t>
            </a:r>
          </a:p>
          <a:p>
            <a:pPr>
              <a:buFontTx/>
              <a:buChar char="-"/>
            </a:pPr>
            <a:r>
              <a:rPr lang="en-US" sz="2400" dirty="0" smtClean="0"/>
              <a:t>Do </a:t>
            </a:r>
            <a:r>
              <a:rPr lang="en-US" sz="2400" dirty="0" err="1" smtClean="0"/>
              <a:t>nguyên</a:t>
            </a:r>
            <a:r>
              <a:rPr lang="en-US" sz="2400" dirty="0" smtClean="0"/>
              <a:t> </a:t>
            </a:r>
            <a:r>
              <a:rPr lang="en-US" sz="2400" dirty="0" err="1" smtClean="0"/>
              <a:t>tử</a:t>
            </a:r>
            <a:r>
              <a:rPr lang="en-US" sz="2400" dirty="0" smtClean="0"/>
              <a:t> </a:t>
            </a:r>
            <a:r>
              <a:rPr lang="en-US" sz="2400" dirty="0" err="1" smtClean="0"/>
              <a:t>trung</a:t>
            </a:r>
            <a:r>
              <a:rPr lang="en-US" sz="2400" dirty="0" smtClean="0"/>
              <a:t> </a:t>
            </a:r>
            <a:r>
              <a:rPr lang="en-US" sz="2400" dirty="0" err="1" smtClean="0"/>
              <a:t>hòa</a:t>
            </a:r>
            <a:r>
              <a:rPr lang="en-US" sz="2400" dirty="0" smtClean="0"/>
              <a:t> </a:t>
            </a:r>
            <a:r>
              <a:rPr lang="en-US" sz="2400" dirty="0" err="1" smtClean="0"/>
              <a:t>về</a:t>
            </a:r>
            <a:r>
              <a:rPr lang="en-US" sz="2400" dirty="0" smtClean="0"/>
              <a:t> </a:t>
            </a:r>
            <a:r>
              <a:rPr lang="en-US" sz="2400" dirty="0" err="1" smtClean="0"/>
              <a:t>điện</a:t>
            </a:r>
            <a:r>
              <a:rPr lang="en-US" sz="2400" dirty="0" smtClean="0"/>
              <a:t> </a:t>
            </a:r>
            <a:r>
              <a:rPr lang="en-US" sz="2400" dirty="0" err="1" smtClean="0"/>
              <a:t>nên</a:t>
            </a:r>
            <a:r>
              <a:rPr lang="en-US" sz="2400" dirty="0" smtClean="0"/>
              <a:t> </a:t>
            </a:r>
            <a:r>
              <a:rPr lang="en-US" sz="2400" dirty="0" err="1" smtClean="0"/>
              <a:t>số</a:t>
            </a:r>
            <a:r>
              <a:rPr lang="en-US" sz="2400" dirty="0" smtClean="0"/>
              <a:t> </a:t>
            </a:r>
            <a:r>
              <a:rPr lang="en-US" sz="2400" dirty="0" err="1" smtClean="0"/>
              <a:t>đơn</a:t>
            </a:r>
            <a:r>
              <a:rPr lang="en-US" sz="2400" dirty="0" smtClean="0"/>
              <a:t> </a:t>
            </a:r>
            <a:r>
              <a:rPr lang="en-US" sz="2400" dirty="0" err="1" smtClean="0"/>
              <a:t>vị</a:t>
            </a:r>
            <a:r>
              <a:rPr lang="en-US" sz="2400" dirty="0" smtClean="0"/>
              <a:t> </a:t>
            </a:r>
            <a:r>
              <a:rPr lang="en-US" sz="2400" dirty="0" err="1" smtClean="0"/>
              <a:t>điện</a:t>
            </a:r>
            <a:r>
              <a:rPr lang="en-US" sz="2400" dirty="0" smtClean="0"/>
              <a:t> </a:t>
            </a:r>
            <a:r>
              <a:rPr lang="en-US" sz="2400" dirty="0" err="1" smtClean="0"/>
              <a:t>tích</a:t>
            </a:r>
            <a:r>
              <a:rPr lang="en-US" sz="2400" dirty="0" smtClean="0"/>
              <a:t> </a:t>
            </a:r>
            <a:r>
              <a:rPr lang="en-US" sz="2400" dirty="0" err="1" smtClean="0"/>
              <a:t>dương</a:t>
            </a:r>
            <a:r>
              <a:rPr lang="en-US" sz="2400" dirty="0" smtClean="0"/>
              <a:t> </a:t>
            </a:r>
            <a:r>
              <a:rPr lang="en-US" sz="2400" dirty="0" err="1" smtClean="0"/>
              <a:t>của</a:t>
            </a:r>
            <a:r>
              <a:rPr lang="en-US" sz="2400" dirty="0" smtClean="0"/>
              <a:t> </a:t>
            </a:r>
            <a:r>
              <a:rPr lang="en-US" sz="2400" dirty="0" err="1" smtClean="0"/>
              <a:t>hạt</a:t>
            </a:r>
            <a:r>
              <a:rPr lang="en-US" sz="2400" dirty="0" smtClean="0"/>
              <a:t> </a:t>
            </a:r>
            <a:r>
              <a:rPr lang="en-US" sz="2400" dirty="0" err="1" smtClean="0"/>
              <a:t>nhân</a:t>
            </a:r>
            <a:r>
              <a:rPr lang="en-US" sz="2400" dirty="0" smtClean="0"/>
              <a:t> </a:t>
            </a:r>
            <a:r>
              <a:rPr lang="en-US" sz="2400" dirty="0" err="1" smtClean="0"/>
              <a:t>bằng</a:t>
            </a:r>
            <a:r>
              <a:rPr lang="en-US" sz="2400" dirty="0" smtClean="0"/>
              <a:t> </a:t>
            </a:r>
            <a:r>
              <a:rPr lang="en-US" sz="2400" dirty="0" err="1" smtClean="0"/>
              <a:t>đúng</a:t>
            </a:r>
            <a:r>
              <a:rPr lang="en-US" sz="2400" dirty="0" smtClean="0"/>
              <a:t> </a:t>
            </a:r>
            <a:r>
              <a:rPr lang="en-US" sz="2400" dirty="0" err="1" smtClean="0"/>
              <a:t>số</a:t>
            </a:r>
            <a:r>
              <a:rPr lang="en-US" sz="2400" dirty="0" smtClean="0"/>
              <a:t> electron quay </a:t>
            </a:r>
            <a:r>
              <a:rPr lang="en-US" sz="2400" dirty="0" err="1" smtClean="0"/>
              <a:t>xung</a:t>
            </a:r>
            <a:r>
              <a:rPr lang="en-US" sz="2400" dirty="0" smtClean="0"/>
              <a:t> </a:t>
            </a:r>
            <a:r>
              <a:rPr lang="en-US" sz="2400" dirty="0" err="1" smtClean="0"/>
              <a:t>quanh</a:t>
            </a:r>
            <a:r>
              <a:rPr lang="en-US" sz="2400" dirty="0" smtClean="0"/>
              <a:t> </a:t>
            </a:r>
            <a:r>
              <a:rPr lang="en-US" sz="2400" dirty="0" err="1" smtClean="0"/>
              <a:t>hạt</a:t>
            </a:r>
            <a:r>
              <a:rPr lang="en-US" sz="2400" dirty="0" smtClean="0"/>
              <a:t> </a:t>
            </a:r>
            <a:r>
              <a:rPr lang="en-US" sz="2400" dirty="0" err="1" smtClean="0"/>
              <a:t>nhân</a:t>
            </a:r>
            <a:r>
              <a:rPr lang="en-US" sz="2400" dirty="0" smtClean="0"/>
              <a:t> .</a:t>
            </a:r>
          </a:p>
          <a:p>
            <a:pPr>
              <a:buFontTx/>
              <a:buChar char="-"/>
            </a:pPr>
            <a:r>
              <a:rPr lang="en-US" sz="2400" dirty="0" err="1" smtClean="0"/>
              <a:t>Khối</a:t>
            </a:r>
            <a:r>
              <a:rPr lang="en-US" sz="2400" dirty="0" smtClean="0"/>
              <a:t> </a:t>
            </a:r>
            <a:r>
              <a:rPr lang="en-US" sz="2400" dirty="0" err="1" smtClean="0"/>
              <a:t>lượng</a:t>
            </a:r>
            <a:r>
              <a:rPr lang="en-US" sz="2400" dirty="0" smtClean="0"/>
              <a:t> </a:t>
            </a:r>
            <a:r>
              <a:rPr lang="en-US" sz="2400" dirty="0" err="1" smtClean="0"/>
              <a:t>nguyên</a:t>
            </a:r>
            <a:r>
              <a:rPr lang="en-US" sz="2400" dirty="0" smtClean="0"/>
              <a:t> </a:t>
            </a:r>
            <a:r>
              <a:rPr lang="en-US" sz="2400" dirty="0" err="1" smtClean="0"/>
              <a:t>tử</a:t>
            </a:r>
            <a:r>
              <a:rPr lang="en-US" sz="2400" dirty="0" smtClean="0"/>
              <a:t> </a:t>
            </a:r>
            <a:r>
              <a:rPr lang="en-US" sz="2400" dirty="0" err="1" smtClean="0"/>
              <a:t>bằng</a:t>
            </a:r>
            <a:r>
              <a:rPr lang="en-US" sz="2400" dirty="0" smtClean="0"/>
              <a:t> </a:t>
            </a:r>
            <a:r>
              <a:rPr lang="en-US" sz="2400" dirty="0" err="1" smtClean="0"/>
              <a:t>khối</a:t>
            </a:r>
            <a:r>
              <a:rPr lang="en-US" sz="2400" dirty="0" smtClean="0"/>
              <a:t> </a:t>
            </a:r>
            <a:r>
              <a:rPr lang="en-US" sz="2400" dirty="0" err="1" smtClean="0"/>
              <a:t>lượng</a:t>
            </a:r>
            <a:r>
              <a:rPr lang="en-US" sz="2400" dirty="0" smtClean="0"/>
              <a:t> </a:t>
            </a:r>
            <a:r>
              <a:rPr lang="en-US" sz="2400" dirty="0" err="1" smtClean="0"/>
              <a:t>hạt</a:t>
            </a:r>
            <a:r>
              <a:rPr lang="en-US" sz="2400" dirty="0" smtClean="0"/>
              <a:t> </a:t>
            </a:r>
            <a:r>
              <a:rPr lang="en-US" sz="2400" dirty="0" err="1" smtClean="0"/>
              <a:t>nhân</a:t>
            </a:r>
            <a:r>
              <a:rPr lang="en-US" sz="2400" dirty="0" smtClean="0"/>
              <a:t> . 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tải xuống (5)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304800" y="0"/>
            <a:ext cx="8915400" cy="1143000"/>
          </a:xfrm>
        </p:spPr>
        <p:txBody>
          <a:bodyPr/>
          <a:lstStyle/>
          <a:p>
            <a:r>
              <a:rPr lang="en-US" dirty="0" smtClean="0"/>
              <a:t>3. </a:t>
            </a:r>
            <a:r>
              <a:rPr lang="en-US" dirty="0" err="1" smtClean="0"/>
              <a:t>Cấu</a:t>
            </a:r>
            <a:r>
              <a:rPr lang="en-US" dirty="0" smtClean="0"/>
              <a:t> </a:t>
            </a:r>
            <a:r>
              <a:rPr lang="en-US" dirty="0" err="1" smtClean="0"/>
              <a:t>tạo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hạt</a:t>
            </a:r>
            <a:r>
              <a:rPr lang="en-US" dirty="0" smtClean="0"/>
              <a:t> </a:t>
            </a:r>
            <a:r>
              <a:rPr lang="en-US" dirty="0" err="1" smtClean="0"/>
              <a:t>nhân</a:t>
            </a:r>
            <a:r>
              <a:rPr lang="en-US" dirty="0" smtClean="0"/>
              <a:t> </a:t>
            </a:r>
            <a:r>
              <a:rPr lang="en-US" dirty="0" err="1" smtClean="0"/>
              <a:t>nguyên</a:t>
            </a:r>
            <a:r>
              <a:rPr lang="en-US" dirty="0" smtClean="0"/>
              <a:t> </a:t>
            </a:r>
            <a:r>
              <a:rPr lang="en-US" dirty="0" err="1" smtClean="0"/>
              <a:t>tử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791200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a) </a:t>
            </a:r>
            <a:r>
              <a:rPr lang="en-US" dirty="0" err="1" smtClean="0"/>
              <a:t>Sự</a:t>
            </a:r>
            <a:r>
              <a:rPr lang="en-US" dirty="0" smtClean="0"/>
              <a:t> </a:t>
            </a:r>
            <a:r>
              <a:rPr lang="en-US" dirty="0" err="1" smtClean="0"/>
              <a:t>tìm</a:t>
            </a:r>
            <a:r>
              <a:rPr lang="en-US" dirty="0" smtClean="0"/>
              <a:t> </a:t>
            </a:r>
            <a:r>
              <a:rPr lang="en-US" dirty="0" err="1" smtClean="0"/>
              <a:t>ra</a:t>
            </a:r>
            <a:r>
              <a:rPr lang="en-US" dirty="0" smtClean="0"/>
              <a:t> </a:t>
            </a:r>
            <a:r>
              <a:rPr lang="en-US" dirty="0" err="1" smtClean="0"/>
              <a:t>hạt</a:t>
            </a:r>
            <a:r>
              <a:rPr lang="en-US" dirty="0" smtClean="0"/>
              <a:t> proton</a:t>
            </a:r>
          </a:p>
          <a:p>
            <a:pPr>
              <a:buFontTx/>
              <a:buChar char="-"/>
            </a:pPr>
            <a:r>
              <a:rPr lang="en-US" dirty="0" err="1" smtClean="0"/>
              <a:t>Năm</a:t>
            </a:r>
            <a:r>
              <a:rPr lang="en-US" dirty="0" smtClean="0"/>
              <a:t> 1918 </a:t>
            </a:r>
            <a:r>
              <a:rPr lang="en-US" dirty="0" err="1" smtClean="0"/>
              <a:t>hạt</a:t>
            </a:r>
            <a:r>
              <a:rPr lang="en-US" dirty="0" smtClean="0"/>
              <a:t> proton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tìm</a:t>
            </a:r>
            <a:r>
              <a:rPr lang="en-US" dirty="0" smtClean="0"/>
              <a:t> </a:t>
            </a:r>
            <a:r>
              <a:rPr lang="en-US" dirty="0" err="1" smtClean="0"/>
              <a:t>ra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:</a:t>
            </a:r>
          </a:p>
          <a:p>
            <a:pPr>
              <a:buNone/>
            </a:pPr>
            <a:r>
              <a:rPr lang="en-US" dirty="0" smtClean="0"/>
              <a:t> </a:t>
            </a:r>
            <a:r>
              <a:rPr lang="en-US" dirty="0" smtClean="0"/>
              <a:t>+ </a:t>
            </a:r>
            <a:r>
              <a:rPr lang="en-US" dirty="0" err="1" smtClean="0"/>
              <a:t>Khối</a:t>
            </a:r>
            <a:r>
              <a:rPr lang="en-US" dirty="0" smtClean="0"/>
              <a:t> </a:t>
            </a:r>
            <a:r>
              <a:rPr lang="en-US" dirty="0" err="1" smtClean="0"/>
              <a:t>lượng</a:t>
            </a:r>
            <a:r>
              <a:rPr lang="en-US" dirty="0" smtClean="0"/>
              <a:t> : m</a:t>
            </a:r>
            <a:r>
              <a:rPr lang="en-US" sz="2400" dirty="0" smtClean="0"/>
              <a:t>p= </a:t>
            </a:r>
            <a:r>
              <a:rPr lang="en-US" sz="2800" dirty="0" smtClean="0"/>
              <a:t>1.6726 </a:t>
            </a:r>
            <a:r>
              <a:rPr lang="en-US" sz="2800" dirty="0" smtClean="0"/>
              <a:t>×10</a:t>
            </a:r>
            <a:r>
              <a:rPr lang="en-US" sz="2800" baseline="30000" dirty="0" smtClean="0"/>
              <a:t>−27</a:t>
            </a:r>
            <a:r>
              <a:rPr lang="en-US" sz="2800" dirty="0" smtClean="0"/>
              <a:t> </a:t>
            </a:r>
            <a:r>
              <a:rPr lang="en-US" sz="2800" dirty="0" smtClean="0"/>
              <a:t>kg</a:t>
            </a:r>
          </a:p>
          <a:p>
            <a:pPr>
              <a:buNone/>
            </a:pPr>
            <a:r>
              <a:rPr lang="en-US" dirty="0" smtClean="0"/>
              <a:t>+ </a:t>
            </a:r>
            <a:r>
              <a:rPr lang="en-US" dirty="0" err="1" smtClean="0"/>
              <a:t>Điện</a:t>
            </a:r>
            <a:r>
              <a:rPr lang="en-US" dirty="0" smtClean="0"/>
              <a:t> </a:t>
            </a:r>
            <a:r>
              <a:rPr lang="en-US" dirty="0" err="1" smtClean="0"/>
              <a:t>tích</a:t>
            </a:r>
            <a:r>
              <a:rPr lang="en-US" dirty="0" smtClean="0"/>
              <a:t> :</a:t>
            </a:r>
            <a:r>
              <a:rPr lang="en-US" dirty="0" err="1" smtClean="0"/>
              <a:t>q</a:t>
            </a:r>
            <a:r>
              <a:rPr lang="en-US" sz="2800" dirty="0" err="1" smtClean="0"/>
              <a:t>p</a:t>
            </a:r>
            <a:r>
              <a:rPr lang="en-US" sz="2800" dirty="0" smtClean="0"/>
              <a:t>= </a:t>
            </a:r>
            <a:r>
              <a:rPr lang="en-US" dirty="0" smtClean="0"/>
              <a:t>+ 1,6.10</a:t>
            </a:r>
            <a:r>
              <a:rPr lang="en-US" baseline="30000" dirty="0" smtClean="0"/>
              <a:t>−19</a:t>
            </a:r>
            <a:r>
              <a:rPr lang="en-US" dirty="0" smtClean="0"/>
              <a:t> </a:t>
            </a:r>
            <a:r>
              <a:rPr lang="en-US" dirty="0" smtClean="0"/>
              <a:t>C</a:t>
            </a:r>
            <a:r>
              <a:rPr lang="en-US" dirty="0" smtClean="0"/>
              <a:t>= e</a:t>
            </a:r>
            <a:r>
              <a:rPr lang="en-US" sz="2000" dirty="0" smtClean="0"/>
              <a:t>0</a:t>
            </a:r>
          </a:p>
          <a:p>
            <a:pPr>
              <a:buFontTx/>
              <a:buChar char="-"/>
            </a:pPr>
            <a:r>
              <a:rPr lang="en-US" dirty="0" err="1" smtClean="0"/>
              <a:t>Hạt</a:t>
            </a:r>
            <a:r>
              <a:rPr lang="en-US" dirty="0" smtClean="0"/>
              <a:t> proton </a:t>
            </a:r>
            <a:r>
              <a:rPr lang="en-US" dirty="0" err="1" smtClean="0"/>
              <a:t>là</a:t>
            </a:r>
            <a:r>
              <a:rPr lang="en-US" dirty="0" smtClean="0"/>
              <a:t> 1 </a:t>
            </a:r>
            <a:r>
              <a:rPr lang="en-US" dirty="0" err="1" smtClean="0"/>
              <a:t>thành</a:t>
            </a:r>
            <a:r>
              <a:rPr lang="en-US" dirty="0" smtClean="0"/>
              <a:t> </a:t>
            </a:r>
            <a:r>
              <a:rPr lang="en-US" dirty="0" err="1" smtClean="0"/>
              <a:t>phần</a:t>
            </a:r>
            <a:r>
              <a:rPr lang="en-US" dirty="0" smtClean="0"/>
              <a:t> </a:t>
            </a:r>
            <a:r>
              <a:rPr lang="en-US" dirty="0" err="1" smtClean="0"/>
              <a:t>cấu</a:t>
            </a:r>
            <a:r>
              <a:rPr lang="en-US" dirty="0" smtClean="0"/>
              <a:t> </a:t>
            </a:r>
            <a:r>
              <a:rPr lang="en-US" dirty="0" err="1" smtClean="0"/>
              <a:t>tạo</a:t>
            </a:r>
            <a:r>
              <a:rPr lang="en-US" dirty="0" smtClean="0"/>
              <a:t> </a:t>
            </a:r>
            <a:r>
              <a:rPr lang="en-US" dirty="0" err="1" smtClean="0"/>
              <a:t>hạt</a:t>
            </a:r>
            <a:r>
              <a:rPr lang="en-US" dirty="0" smtClean="0"/>
              <a:t> </a:t>
            </a:r>
            <a:r>
              <a:rPr lang="en-US" dirty="0" err="1" smtClean="0"/>
              <a:t>nhân</a:t>
            </a:r>
            <a:r>
              <a:rPr lang="en-US" dirty="0" smtClean="0"/>
              <a:t> </a:t>
            </a:r>
            <a:r>
              <a:rPr lang="en-US" dirty="0" err="1" smtClean="0"/>
              <a:t>nguyên</a:t>
            </a:r>
            <a:r>
              <a:rPr lang="en-US" dirty="0" smtClean="0"/>
              <a:t> </a:t>
            </a:r>
            <a:r>
              <a:rPr lang="en-US" dirty="0" err="1" smtClean="0"/>
              <a:t>tử</a:t>
            </a:r>
            <a:r>
              <a:rPr lang="en-US" dirty="0" smtClean="0"/>
              <a:t> .</a:t>
            </a:r>
          </a:p>
          <a:p>
            <a:pPr>
              <a:buFontTx/>
              <a:buChar char="-"/>
            </a:pPr>
            <a:r>
              <a:rPr lang="en-US" dirty="0" err="1" smtClean="0"/>
              <a:t>Quy</a:t>
            </a:r>
            <a:r>
              <a:rPr lang="en-US" dirty="0" smtClean="0"/>
              <a:t> </a:t>
            </a:r>
            <a:r>
              <a:rPr lang="en-US" dirty="0" err="1" smtClean="0"/>
              <a:t>ước</a:t>
            </a:r>
            <a:r>
              <a:rPr lang="en-US" dirty="0" smtClean="0"/>
              <a:t> : 1+</a:t>
            </a:r>
          </a:p>
          <a:p>
            <a:pPr>
              <a:buNone/>
            </a:pPr>
            <a:endParaRPr lang="en-US" baseline="30000" dirty="0" smtClean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800" dirty="0" smtClean="0"/>
              <a:t>b) </a:t>
            </a:r>
            <a:r>
              <a:rPr lang="en-US" sz="2800" dirty="0" err="1" smtClean="0"/>
              <a:t>Sự</a:t>
            </a:r>
            <a:r>
              <a:rPr lang="en-US" sz="2800" dirty="0" smtClean="0"/>
              <a:t> </a:t>
            </a:r>
            <a:r>
              <a:rPr lang="en-US" sz="2800" dirty="0" err="1" smtClean="0"/>
              <a:t>tìm</a:t>
            </a:r>
            <a:r>
              <a:rPr lang="en-US" sz="2800" dirty="0" smtClean="0"/>
              <a:t> </a:t>
            </a:r>
            <a:r>
              <a:rPr lang="en-US" sz="2800" dirty="0" err="1" smtClean="0"/>
              <a:t>ra</a:t>
            </a:r>
            <a:r>
              <a:rPr lang="en-US" sz="2800" dirty="0" smtClean="0"/>
              <a:t> </a:t>
            </a:r>
            <a:r>
              <a:rPr lang="en-US" sz="2800" dirty="0" err="1" smtClean="0"/>
              <a:t>hạt</a:t>
            </a:r>
            <a:r>
              <a:rPr lang="en-US" sz="2800" dirty="0" smtClean="0"/>
              <a:t> </a:t>
            </a:r>
            <a:r>
              <a:rPr lang="en-US" sz="2800" dirty="0" err="1" smtClean="0"/>
              <a:t>nơtron</a:t>
            </a:r>
            <a:endParaRPr lang="en-US" sz="2800" dirty="0" smtClean="0"/>
          </a:p>
          <a:p>
            <a:pPr>
              <a:buFontTx/>
              <a:buChar char="-"/>
            </a:pPr>
            <a:r>
              <a:rPr lang="en-US" sz="2800" dirty="0" err="1" smtClean="0"/>
              <a:t>Năm</a:t>
            </a:r>
            <a:r>
              <a:rPr lang="en-US" sz="2800" dirty="0" smtClean="0"/>
              <a:t> 1932 , Chadwick </a:t>
            </a:r>
            <a:r>
              <a:rPr lang="en-US" sz="2800" dirty="0" err="1" smtClean="0"/>
              <a:t>tìm</a:t>
            </a:r>
            <a:r>
              <a:rPr lang="en-US" sz="2800" dirty="0" smtClean="0"/>
              <a:t> </a:t>
            </a:r>
            <a:r>
              <a:rPr lang="en-US" sz="2800" dirty="0" err="1" smtClean="0"/>
              <a:t>ra</a:t>
            </a:r>
            <a:r>
              <a:rPr lang="en-US" sz="2800" dirty="0" smtClean="0"/>
              <a:t> </a:t>
            </a:r>
            <a:r>
              <a:rPr lang="en-US" sz="2800" dirty="0" err="1" smtClean="0"/>
              <a:t>hạt</a:t>
            </a:r>
            <a:r>
              <a:rPr lang="en-US" sz="2800" dirty="0" smtClean="0"/>
              <a:t> </a:t>
            </a:r>
            <a:r>
              <a:rPr lang="en-US" sz="2800" dirty="0" err="1" smtClean="0"/>
              <a:t>nowtron</a:t>
            </a:r>
            <a:r>
              <a:rPr lang="en-US" sz="2800" dirty="0" smtClean="0"/>
              <a:t> , </a:t>
            </a:r>
            <a:r>
              <a:rPr lang="en-US" sz="2800" dirty="0" err="1" smtClean="0"/>
              <a:t>có</a:t>
            </a:r>
            <a:r>
              <a:rPr lang="en-US" sz="2800" dirty="0" smtClean="0"/>
              <a:t>:</a:t>
            </a:r>
          </a:p>
          <a:p>
            <a:pPr>
              <a:buNone/>
            </a:pPr>
            <a:r>
              <a:rPr lang="en-US" sz="2800" dirty="0" smtClean="0"/>
              <a:t>+ </a:t>
            </a:r>
            <a:r>
              <a:rPr lang="en-US" sz="2800" dirty="0" err="1" smtClean="0"/>
              <a:t>Khối</a:t>
            </a:r>
            <a:r>
              <a:rPr lang="en-US" sz="2800" dirty="0" smtClean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: </a:t>
            </a:r>
            <a:r>
              <a:rPr lang="en-US" sz="2800" dirty="0" err="1" smtClean="0"/>
              <a:t>m</a:t>
            </a:r>
            <a:r>
              <a:rPr lang="en-US" sz="2000" dirty="0" err="1" smtClean="0"/>
              <a:t>n</a:t>
            </a:r>
            <a:r>
              <a:rPr lang="en-US" sz="2000" dirty="0" smtClean="0"/>
              <a:t> ~~ </a:t>
            </a:r>
            <a:r>
              <a:rPr lang="en-US" sz="2800" dirty="0" smtClean="0"/>
              <a:t>m</a:t>
            </a:r>
            <a:r>
              <a:rPr lang="en-US" sz="2000" dirty="0" smtClean="0"/>
              <a:t>p = </a:t>
            </a:r>
            <a:r>
              <a:rPr lang="en-US" sz="2800" dirty="0" smtClean="0"/>
              <a:t>1,6748. 10</a:t>
            </a:r>
            <a:r>
              <a:rPr lang="en-US" sz="2000" baseline="30000" dirty="0" smtClean="0"/>
              <a:t>−</a:t>
            </a:r>
            <a:r>
              <a:rPr lang="en-US" sz="2000" baseline="30000" dirty="0" smtClean="0"/>
              <a:t>27</a:t>
            </a:r>
            <a:r>
              <a:rPr lang="en-US" sz="2000" dirty="0" smtClean="0"/>
              <a:t> </a:t>
            </a:r>
            <a:r>
              <a:rPr lang="en-US" sz="2000" dirty="0" smtClean="0"/>
              <a:t>kg</a:t>
            </a:r>
          </a:p>
          <a:p>
            <a:pPr>
              <a:buNone/>
            </a:pPr>
            <a:r>
              <a:rPr lang="en-US" sz="2800" dirty="0" smtClean="0"/>
              <a:t>+ </a:t>
            </a:r>
            <a:r>
              <a:rPr lang="en-US" sz="2800" dirty="0" err="1" smtClean="0"/>
              <a:t>Điện</a:t>
            </a:r>
            <a:r>
              <a:rPr lang="en-US" sz="2800" dirty="0" smtClean="0"/>
              <a:t> </a:t>
            </a:r>
            <a:r>
              <a:rPr lang="en-US" sz="2800" dirty="0" err="1" smtClean="0"/>
              <a:t>tích</a:t>
            </a:r>
            <a:r>
              <a:rPr lang="en-US" sz="2800" dirty="0" smtClean="0"/>
              <a:t> : </a:t>
            </a:r>
            <a:r>
              <a:rPr lang="en-US" sz="2800" dirty="0" err="1" smtClean="0"/>
              <a:t>q</a:t>
            </a:r>
            <a:r>
              <a:rPr lang="en-US" sz="2000" dirty="0" err="1" smtClean="0"/>
              <a:t>n</a:t>
            </a:r>
            <a:r>
              <a:rPr lang="en-US" sz="2000" dirty="0" smtClean="0"/>
              <a:t> =</a:t>
            </a:r>
            <a:r>
              <a:rPr lang="en-US" sz="2800" dirty="0" smtClean="0"/>
              <a:t> 0</a:t>
            </a:r>
          </a:p>
          <a:p>
            <a:pPr>
              <a:buFontTx/>
              <a:buChar char="-"/>
            </a:pPr>
            <a:r>
              <a:rPr lang="en-US" sz="2800" dirty="0" err="1" smtClean="0"/>
              <a:t>Nơtron</a:t>
            </a:r>
            <a:r>
              <a:rPr lang="en-US" sz="2800" dirty="0" smtClean="0"/>
              <a:t> </a:t>
            </a:r>
            <a:r>
              <a:rPr lang="en-US" sz="2800" dirty="0" err="1" smtClean="0"/>
              <a:t>cũng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1 </a:t>
            </a:r>
            <a:r>
              <a:rPr lang="en-US" sz="2800" dirty="0" err="1" smtClean="0"/>
              <a:t>phần</a:t>
            </a:r>
            <a:r>
              <a:rPr lang="en-US" sz="2800" dirty="0" smtClean="0"/>
              <a:t> </a:t>
            </a:r>
            <a:r>
              <a:rPr lang="en-US" sz="2800" dirty="0" err="1" smtClean="0"/>
              <a:t>cấu</a:t>
            </a:r>
            <a:r>
              <a:rPr lang="en-US" sz="2800" dirty="0" smtClean="0"/>
              <a:t> </a:t>
            </a:r>
            <a:r>
              <a:rPr lang="en-US" sz="2800" dirty="0" err="1" smtClean="0"/>
              <a:t>tạo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hạt</a:t>
            </a:r>
            <a:r>
              <a:rPr lang="en-US" sz="2800" dirty="0" smtClean="0"/>
              <a:t> </a:t>
            </a:r>
            <a:r>
              <a:rPr lang="en-US" sz="2800" dirty="0" err="1" smtClean="0"/>
              <a:t>nhân</a:t>
            </a:r>
            <a:r>
              <a:rPr lang="en-US" sz="2800" dirty="0" smtClean="0"/>
              <a:t> </a:t>
            </a:r>
            <a:r>
              <a:rPr lang="en-US" sz="2800" dirty="0" err="1" smtClean="0"/>
              <a:t>nguyên</a:t>
            </a:r>
            <a:r>
              <a:rPr lang="en-US" sz="2800" dirty="0" smtClean="0"/>
              <a:t> </a:t>
            </a:r>
            <a:r>
              <a:rPr lang="en-US" sz="2800" dirty="0" err="1" smtClean="0"/>
              <a:t>tử</a:t>
            </a:r>
            <a:r>
              <a:rPr lang="en-US" sz="2800" dirty="0" smtClean="0"/>
              <a:t> </a:t>
            </a: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c) </a:t>
            </a:r>
            <a:r>
              <a:rPr lang="en-US" sz="2800" dirty="0" err="1" smtClean="0"/>
              <a:t>Cấu</a:t>
            </a:r>
            <a:r>
              <a:rPr lang="en-US" sz="2800" dirty="0" smtClean="0"/>
              <a:t> </a:t>
            </a:r>
            <a:r>
              <a:rPr lang="en-US" sz="2800" dirty="0" err="1" smtClean="0"/>
              <a:t>tạo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hạt</a:t>
            </a:r>
            <a:r>
              <a:rPr lang="en-US" sz="2800" dirty="0" smtClean="0"/>
              <a:t> </a:t>
            </a:r>
            <a:r>
              <a:rPr lang="en-US" sz="2800" dirty="0" err="1" smtClean="0"/>
              <a:t>nhân</a:t>
            </a:r>
            <a:r>
              <a:rPr lang="en-US" sz="2800" dirty="0" smtClean="0"/>
              <a:t> </a:t>
            </a:r>
            <a:r>
              <a:rPr lang="en-US" sz="2800" dirty="0" err="1" smtClean="0"/>
              <a:t>nguyên</a:t>
            </a:r>
            <a:r>
              <a:rPr lang="en-US" sz="2800" dirty="0" smtClean="0"/>
              <a:t> </a:t>
            </a:r>
            <a:r>
              <a:rPr lang="en-US" sz="2800" dirty="0" err="1" smtClean="0"/>
              <a:t>tử</a:t>
            </a:r>
            <a:r>
              <a:rPr lang="en-US" sz="2800" dirty="0" smtClean="0"/>
              <a:t> </a:t>
            </a:r>
          </a:p>
          <a:p>
            <a:pPr>
              <a:buFontTx/>
              <a:buChar char="-"/>
            </a:pPr>
            <a:r>
              <a:rPr lang="en-US" sz="2800" dirty="0" err="1" smtClean="0"/>
              <a:t>Hạt</a:t>
            </a:r>
            <a:r>
              <a:rPr lang="en-US" sz="2800" dirty="0" smtClean="0"/>
              <a:t> </a:t>
            </a:r>
            <a:r>
              <a:rPr lang="en-US" sz="2800" dirty="0" err="1" smtClean="0"/>
              <a:t>nhân</a:t>
            </a:r>
            <a:r>
              <a:rPr lang="en-US" sz="2800" dirty="0" smtClean="0"/>
              <a:t> </a:t>
            </a:r>
            <a:r>
              <a:rPr lang="en-US" sz="2800" dirty="0" err="1" smtClean="0"/>
              <a:t>nguyên</a:t>
            </a:r>
            <a:r>
              <a:rPr lang="en-US" sz="2800" dirty="0" smtClean="0"/>
              <a:t> </a:t>
            </a:r>
            <a:r>
              <a:rPr lang="en-US" sz="2800" dirty="0" err="1" smtClean="0"/>
              <a:t>tử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tạo</a:t>
            </a:r>
            <a:r>
              <a:rPr lang="en-US" sz="2800" dirty="0" smtClean="0"/>
              <a:t> </a:t>
            </a:r>
            <a:r>
              <a:rPr lang="en-US" sz="2800" dirty="0" err="1" smtClean="0"/>
              <a:t>bởi</a:t>
            </a:r>
            <a:r>
              <a:rPr lang="en-US" sz="2800" dirty="0" smtClean="0"/>
              <a:t> </a:t>
            </a:r>
            <a:r>
              <a:rPr lang="en-US" sz="2800" dirty="0" err="1" smtClean="0"/>
              <a:t>hạt</a:t>
            </a:r>
            <a:r>
              <a:rPr lang="en-US" sz="2800" dirty="0" smtClean="0"/>
              <a:t> proton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nơtron</a:t>
            </a:r>
            <a:endParaRPr lang="en-US" sz="2800" dirty="0" smtClean="0"/>
          </a:p>
          <a:p>
            <a:pPr>
              <a:buFontTx/>
              <a:buChar char="-"/>
            </a:pP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hạt</a:t>
            </a:r>
            <a:r>
              <a:rPr lang="en-US" sz="2800" dirty="0" smtClean="0"/>
              <a:t> </a:t>
            </a:r>
            <a:r>
              <a:rPr lang="en-US" sz="2800" dirty="0" err="1" smtClean="0"/>
              <a:t>pronton</a:t>
            </a:r>
            <a:r>
              <a:rPr lang="en-US" sz="2800" dirty="0" smtClean="0"/>
              <a:t>= </a:t>
            </a:r>
            <a:r>
              <a:rPr lang="en-US" sz="2800" dirty="0" err="1" smtClean="0"/>
              <a:t>số</a:t>
            </a:r>
            <a:r>
              <a:rPr lang="en-US" sz="2800" dirty="0" smtClean="0"/>
              <a:t> electron=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vị</a:t>
            </a:r>
            <a:r>
              <a:rPr lang="en-US" sz="2800" dirty="0" smtClean="0"/>
              <a:t> </a:t>
            </a:r>
            <a:r>
              <a:rPr lang="en-US" sz="2800" dirty="0" err="1" smtClean="0"/>
              <a:t>điện</a:t>
            </a:r>
            <a:r>
              <a:rPr lang="en-US" sz="2800" dirty="0" smtClean="0"/>
              <a:t> </a:t>
            </a:r>
            <a:r>
              <a:rPr lang="en-US" sz="2800" dirty="0" err="1" smtClean="0"/>
              <a:t>tích</a:t>
            </a:r>
            <a:r>
              <a:rPr lang="en-US" sz="2800" dirty="0" smtClean="0"/>
              <a:t> </a:t>
            </a:r>
            <a:r>
              <a:rPr lang="en-US" sz="2800" dirty="0" err="1" smtClean="0"/>
              <a:t>dương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hạt</a:t>
            </a:r>
            <a:r>
              <a:rPr lang="en-US" sz="2800" dirty="0" smtClean="0"/>
              <a:t> </a:t>
            </a:r>
            <a:r>
              <a:rPr lang="en-US" sz="2800" dirty="0" err="1" smtClean="0"/>
              <a:t>nhân</a:t>
            </a:r>
            <a:r>
              <a:rPr lang="en-US" sz="2800" dirty="0" smtClean="0"/>
              <a:t> .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tải xuống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tải xuống (1)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52400" y="0"/>
            <a:ext cx="9296400" cy="6972300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tải xuống (2)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449</Words>
  <Application>Microsoft Office PowerPoint</Application>
  <PresentationFormat>On-screen Show (4:3)</PresentationFormat>
  <Paragraphs>51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CHÀO MỪNG THẦY CÔ VỀ DỰ GiỜ  </vt:lpstr>
      <vt:lpstr>CHƯƠNG 1 : NGUYÊN TỬ   Bài 1 : Thành phần nguyên tử </vt:lpstr>
      <vt:lpstr>Bài 1 : Thành phần nguyên tử </vt:lpstr>
      <vt:lpstr>Slide 4</vt:lpstr>
      <vt:lpstr>I – Thành phần cấu tạo của nguyên tử </vt:lpstr>
      <vt:lpstr>Slide 6</vt:lpstr>
      <vt:lpstr>Slide 7</vt:lpstr>
      <vt:lpstr>Slide 8</vt:lpstr>
      <vt:lpstr>Slide 9</vt:lpstr>
      <vt:lpstr>Slide 10</vt:lpstr>
      <vt:lpstr>2. Sự tìm ra hạt nhân nguyên tử </vt:lpstr>
      <vt:lpstr>Slide 12</vt:lpstr>
      <vt:lpstr>3. Cấu tạo của hạt nhân nguyên tử </vt:lpstr>
      <vt:lpstr>Slide 14</vt:lpstr>
      <vt:lpstr>Slide 15</vt:lpstr>
      <vt:lpstr>Slide 16</vt:lpstr>
      <vt:lpstr>Slide 17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CHÀO MỪNG THẦY CÔ VỀ DỰ GiỜ  </dc:title>
  <dc:creator>V8</dc:creator>
  <cp:lastModifiedBy>V8</cp:lastModifiedBy>
  <cp:revision>16</cp:revision>
  <dcterms:created xsi:type="dcterms:W3CDTF">2018-08-06T03:39:58Z</dcterms:created>
  <dcterms:modified xsi:type="dcterms:W3CDTF">2018-08-10T03:52:08Z</dcterms:modified>
</cp:coreProperties>
</file>